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2"/>
  </p:notesMasterIdLst>
  <p:sldIdLst>
    <p:sldId id="258" r:id="rId2"/>
    <p:sldId id="270" r:id="rId3"/>
    <p:sldId id="265" r:id="rId4"/>
    <p:sldId id="266" r:id="rId5"/>
    <p:sldId id="267" r:id="rId6"/>
    <p:sldId id="268" r:id="rId7"/>
    <p:sldId id="269" r:id="rId8"/>
    <p:sldId id="271" r:id="rId9"/>
    <p:sldId id="272" r:id="rId10"/>
    <p:sldId id="264"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426" y="-8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BAE54C5-FEFE-4436-B714-E7D85A4F4BD3}" type="datetimeFigureOut">
              <a:rPr lang="en-AU" smtClean="0"/>
              <a:t>18/05/2016</a:t>
            </a:fld>
            <a:endParaRPr lang="en-AU"/>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AU"/>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AU"/>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7EC543A-0CF5-4083-A732-B50AA5C8E512}" type="slidenum">
              <a:rPr lang="en-AU" smtClean="0"/>
              <a:t>‹#›</a:t>
            </a:fld>
            <a:endParaRPr lang="en-AU"/>
          </a:p>
        </p:txBody>
      </p:sp>
    </p:spTree>
    <p:extLst>
      <p:ext uri="{BB962C8B-B14F-4D97-AF65-F5344CB8AC3E}">
        <p14:creationId xmlns:p14="http://schemas.microsoft.com/office/powerpoint/2010/main" val="357912434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2"/>
      </p:bgRef>
    </p:bg>
    <p:spTree>
      <p:nvGrpSpPr>
        <p:cNvPr id="1" name=""/>
        <p:cNvGrpSpPr/>
        <p:nvPr/>
      </p:nvGrpSpPr>
      <p:grpSpPr>
        <a:xfrm>
          <a:off x="0" y="0"/>
          <a:ext cx="0" cy="0"/>
          <a:chOff x="0" y="0"/>
          <a:chExt cx="0" cy="0"/>
        </a:xfrm>
      </p:grpSpPr>
      <p:sp>
        <p:nvSpPr>
          <p:cNvPr id="10" name="Rectangle 9"/>
          <p:cNvSpPr/>
          <p:nvPr/>
        </p:nvSpPr>
        <p:spPr>
          <a:xfrm>
            <a:off x="-1" y="2545080"/>
            <a:ext cx="9144000" cy="431292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p:nvSpPr>
        <p:spPr>
          <a:xfrm>
            <a:off x="-1" y="2667000"/>
            <a:ext cx="9144000" cy="2739571"/>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5479143"/>
            <a:ext cx="9144000" cy="235857"/>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228599" y="3183111"/>
            <a:ext cx="8686800" cy="1470025"/>
          </a:xfrm>
        </p:spPr>
        <p:txBody>
          <a:bodyPr anchor="b">
            <a:noAutofit/>
          </a:bodyPr>
          <a:lstStyle>
            <a:lvl1pPr>
              <a:defRPr sz="6000" b="0" cap="none" spc="0">
                <a:ln w="13970" cmpd="sng">
                  <a:solidFill>
                    <a:srgbClr val="FFFFFF"/>
                  </a:solidFill>
                  <a:prstDash val="solid"/>
                </a:ln>
                <a:solidFill>
                  <a:srgbClr val="FFFFFF"/>
                </a:solidFill>
                <a:effectLst>
                  <a:outerShdw blurRad="63500" dir="3600000" algn="tl" rotWithShape="0">
                    <a:srgbClr val="000000">
                      <a:alpha val="70000"/>
                    </a:srgbClr>
                  </a:outerShdw>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571499" y="4800600"/>
            <a:ext cx="8001000" cy="5334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1" name="Footer Placeholder 3"/>
          <p:cNvSpPr>
            <a:spLocks noGrp="1"/>
          </p:cNvSpPr>
          <p:nvPr>
            <p:ph type="ftr" sz="quarter" idx="3"/>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13" name="Slide Number Placeholder 4"/>
          <p:cNvSpPr>
            <a:spLocks noGrp="1"/>
          </p:cNvSpPr>
          <p:nvPr>
            <p:ph type="sldNum" sz="quarter" idx="4"/>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7560" y="6370458"/>
            <a:ext cx="1547661" cy="356803"/>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436880" y="1717040"/>
            <a:ext cx="8249920" cy="4376256"/>
          </a:xfrm>
          <a:solidFill>
            <a:schemeClr val="bg2">
              <a:lumMod val="60000"/>
              <a:lumOff val="40000"/>
            </a:schemeClr>
          </a:solidFill>
          <a:effectLst>
            <a:outerShdw blurRad="76200" dist="38100" dir="3600000" algn="ctr" rotWithShape="0">
              <a:srgbClr val="000000">
                <a:alpha val="50000"/>
              </a:srgbClr>
            </a:outerShdw>
          </a:effectLst>
        </p:spPr>
        <p:txBody>
          <a:bodyPr>
            <a:normAutofit/>
          </a:bodyPr>
          <a:lstStyle>
            <a:lvl1pPr marL="0" indent="0">
              <a:buNone/>
              <a:defRPr sz="2000">
                <a:solidFill>
                  <a:schemeClr val="tx1"/>
                </a:solidFill>
                <a:latin typeface="+mj-lt"/>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8" name="Rectangle 7"/>
          <p:cNvSpPr/>
          <p:nvPr/>
        </p:nvSpPr>
        <p:spPr>
          <a:xfrm>
            <a:off x="6172200" y="161544"/>
            <a:ext cx="2971800" cy="11521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rgbClr val="FFFFFF"/>
              </a:solidFill>
            </a:endParaRP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381000" y="228600"/>
            <a:ext cx="5638800" cy="1005840"/>
          </a:xfrm>
        </p:spPr>
        <p:txBody>
          <a:bodyPr anchor="ctr">
            <a:noAutofit/>
          </a:bodyPr>
          <a:lstStyle>
            <a:lvl1pPr algn="l">
              <a:defRPr sz="3200" b="0">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6248400" y="228600"/>
            <a:ext cx="2819400" cy="1005840"/>
          </a:xfrm>
        </p:spPr>
        <p:txBody>
          <a:bodyPr anchor="ctr">
            <a:normAutofit/>
          </a:bodyPr>
          <a:lstStyle>
            <a:lvl1pPr marL="0" indent="0">
              <a:buNone/>
              <a:defRPr sz="1600">
                <a:solidFill>
                  <a:srgbClr val="FFFFFF"/>
                </a:solidFill>
                <a:latin typeface="Arial (Heading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Footer Placeholder 3"/>
          <p:cNvSpPr>
            <a:spLocks noGrp="1"/>
          </p:cNvSpPr>
          <p:nvPr>
            <p:ph type="ftr" sz="quarter" idx="3"/>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13" name="Slide Number Placeholder 4"/>
          <p:cNvSpPr>
            <a:spLocks noGrp="1"/>
          </p:cNvSpPr>
          <p:nvPr>
            <p:ph type="sldNum" sz="quarter" idx="4"/>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11664"/>
          </a:xfrm>
        </p:spPr>
        <p:txBody>
          <a:bodyPr>
            <a:normAutofit/>
          </a:bodyPr>
          <a:lstStyle>
            <a:lvl1pPr>
              <a:defRPr sz="4000">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000">
                <a:solidFill>
                  <a:schemeClr val="tx1"/>
                </a:solidFill>
              </a:defRPr>
            </a:lvl1pPr>
            <a:lvl2pPr>
              <a:buClrTx/>
              <a:defRPr sz="2000">
                <a:solidFill>
                  <a:schemeClr val="tx1"/>
                </a:solidFill>
              </a:defRPr>
            </a:lvl2pPr>
            <a:lvl3pPr>
              <a:buClrTx/>
              <a:defRPr sz="2000">
                <a:solidFill>
                  <a:schemeClr val="tx1"/>
                </a:solidFill>
              </a:defRPr>
            </a:lvl3pPr>
            <a:lvl4pPr>
              <a:buClr>
                <a:srgbClr val="00B0F0"/>
              </a:buClr>
              <a:defRPr sz="2000">
                <a:solidFill>
                  <a:schemeClr val="tx1"/>
                </a:solidFill>
              </a:defRPr>
            </a:lvl4pPr>
            <a:lvl5pPr>
              <a:defRPr sz="20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3"/>
          <p:cNvSpPr>
            <a:spLocks noGrp="1"/>
          </p:cNvSpPr>
          <p:nvPr>
            <p:ph type="ftr" sz="quarter" idx="3"/>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10" name="Slide Number Placeholder 4"/>
          <p:cNvSpPr>
            <a:spLocks noGrp="1"/>
          </p:cNvSpPr>
          <p:nvPr>
            <p:ph type="sldNum" sz="quarter" idx="4"/>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0648"/>
            <a:ext cx="8229600" cy="1111664"/>
          </a:xfrm>
        </p:spPr>
        <p:txBody>
          <a:bodyPr>
            <a:normAutofit/>
          </a:bodyPr>
          <a:lstStyle>
            <a:lvl1pPr>
              <a:defRPr sz="4000">
                <a:effectLst/>
              </a:defRPr>
            </a:lvl1pPr>
          </a:lstStyle>
          <a:p>
            <a:r>
              <a:rPr lang="en-US" smtClean="0"/>
              <a:t>Click to edit Master title style</a:t>
            </a:r>
            <a:endParaRPr lang="en-US" dirty="0"/>
          </a:p>
        </p:txBody>
      </p:sp>
      <p:sp>
        <p:nvSpPr>
          <p:cNvPr id="3" name="Content Placeholder 2"/>
          <p:cNvSpPr>
            <a:spLocks noGrp="1"/>
          </p:cNvSpPr>
          <p:nvPr>
            <p:ph idx="1"/>
          </p:nvPr>
        </p:nvSpPr>
        <p:spPr/>
        <p:txBody>
          <a:bodyPr>
            <a:normAutofit/>
          </a:bodyPr>
          <a:lstStyle>
            <a:lvl1pPr>
              <a:defRPr sz="2000">
                <a:solidFill>
                  <a:schemeClr val="tx1"/>
                </a:solidFill>
              </a:defRPr>
            </a:lvl1pPr>
            <a:lvl2pPr>
              <a:buClrTx/>
              <a:defRPr sz="2000">
                <a:solidFill>
                  <a:schemeClr val="tx1"/>
                </a:solidFill>
              </a:defRPr>
            </a:lvl2pPr>
            <a:lvl3pPr>
              <a:buClrTx/>
              <a:defRPr sz="2000">
                <a:solidFill>
                  <a:schemeClr val="tx1"/>
                </a:solidFill>
              </a:defRPr>
            </a:lvl3pPr>
            <a:lvl4pPr>
              <a:buClr>
                <a:srgbClr val="00B0F0"/>
              </a:buClr>
              <a:defRPr sz="2000">
                <a:solidFill>
                  <a:schemeClr val="tx1"/>
                </a:solidFill>
              </a:defRPr>
            </a:lvl4pPr>
            <a:lvl5pPr>
              <a:defRPr sz="2000">
                <a:solidFill>
                  <a:schemeClr val="tx1"/>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Footer Placeholder 3"/>
          <p:cNvSpPr>
            <a:spLocks noGrp="1"/>
          </p:cNvSpPr>
          <p:nvPr>
            <p:ph type="ftr" sz="quarter" idx="3"/>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8" name="Slide Number Placeholder 4"/>
          <p:cNvSpPr>
            <a:spLocks noGrp="1"/>
          </p:cNvSpPr>
          <p:nvPr>
            <p:ph type="sldNum" sz="quarter" idx="4"/>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spTree>
    <p:extLst>
      <p:ext uri="{BB962C8B-B14F-4D97-AF65-F5344CB8AC3E}">
        <p14:creationId xmlns:p14="http://schemas.microsoft.com/office/powerpoint/2010/main" val="282340159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tx2">
            <a:alpha val="0"/>
          </a:schemeClr>
        </a:solidFill>
        <a:effectLst/>
      </p:bgPr>
    </p:bg>
    <p:spTree>
      <p:nvGrpSpPr>
        <p:cNvPr id="1" name=""/>
        <p:cNvGrpSpPr/>
        <p:nvPr/>
      </p:nvGrpSpPr>
      <p:grpSpPr>
        <a:xfrm>
          <a:off x="0" y="0"/>
          <a:ext cx="0" cy="0"/>
          <a:chOff x="0" y="0"/>
          <a:chExt cx="0" cy="0"/>
        </a:xfrm>
      </p:grpSpPr>
      <p:sp>
        <p:nvSpPr>
          <p:cNvPr id="7" name="Rectangle 6"/>
          <p:cNvSpPr/>
          <p:nvPr userDrawn="1"/>
        </p:nvSpPr>
        <p:spPr>
          <a:xfrm>
            <a:off x="-1" y="2545080"/>
            <a:ext cx="9144000" cy="4484320"/>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1" y="2667000"/>
            <a:ext cx="9144000" cy="2739571"/>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1" y="5479143"/>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28599" y="2780928"/>
            <a:ext cx="8686800" cy="2077576"/>
          </a:xfrm>
        </p:spPr>
        <p:txBody>
          <a:bodyPr anchor="b" anchorCtr="0">
            <a:noAutofit/>
          </a:bodyPr>
          <a:lstStyle>
            <a:lvl1pPr algn="ctr">
              <a:defRPr sz="6000" b="0" cap="none" baseline="0">
                <a:effectLst>
                  <a:outerShdw blurRad="38100" dist="38100" dir="2700000" algn="tl">
                    <a:srgbClr val="000000">
                      <a:alpha val="43137"/>
                    </a:srgbClr>
                  </a:outerShdw>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571499" y="4800600"/>
            <a:ext cx="8001000" cy="548640"/>
          </a:xfrm>
        </p:spPr>
        <p:txBody>
          <a:bodyPr anchor="b"/>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0" name="Rectangle 9"/>
          <p:cNvSpPr/>
          <p:nvPr userDrawn="1"/>
        </p:nvSpPr>
        <p:spPr>
          <a:xfrm>
            <a:off x="-1" y="2348880"/>
            <a:ext cx="9144000" cy="235857"/>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Footer Placeholder 3"/>
          <p:cNvSpPr>
            <a:spLocks noGrp="1"/>
          </p:cNvSpPr>
          <p:nvPr>
            <p:ph type="ftr" sz="quarter" idx="3"/>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12" name="Slide Number Placeholder 4"/>
          <p:cNvSpPr>
            <a:spLocks noGrp="1"/>
          </p:cNvSpPr>
          <p:nvPr>
            <p:ph type="sldNum" sz="quarter" idx="4"/>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pic>
        <p:nvPicPr>
          <p:cNvPr id="14" name="Picture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7560" y="6370458"/>
            <a:ext cx="1547661" cy="356803"/>
          </a:xfrm>
          <a:prstGeom prst="rect">
            <a:avLst/>
          </a:prstGeom>
        </p:spPr>
      </p:pic>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effectLst/>
              </a:defRPr>
            </a:lvl1pPr>
          </a:lstStyle>
          <a:p>
            <a:r>
              <a:rPr lang="en-US" smtClean="0"/>
              <a:t>Click to edit Master title style</a:t>
            </a:r>
            <a:endParaRPr lang="en-US" dirty="0"/>
          </a:p>
        </p:txBody>
      </p:sp>
      <p:sp>
        <p:nvSpPr>
          <p:cNvPr id="3" name="Content Placeholder 2"/>
          <p:cNvSpPr>
            <a:spLocks noGrp="1"/>
          </p:cNvSpPr>
          <p:nvPr>
            <p:ph sz="half" idx="1"/>
          </p:nvPr>
        </p:nvSpPr>
        <p:spPr>
          <a:xfrm>
            <a:off x="457200" y="1600200"/>
            <a:ext cx="4038600" cy="4525963"/>
          </a:xfrm>
        </p:spPr>
        <p:txBody>
          <a:bodyPr>
            <a:normAutofit/>
          </a:bodyPr>
          <a:lstStyle>
            <a:lvl1pPr>
              <a:defRPr sz="2000">
                <a:solidFill>
                  <a:schemeClr val="tx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600200"/>
            <a:ext cx="4038600" cy="4525963"/>
          </a:xfrm>
        </p:spPr>
        <p:txBody>
          <a:bodyPr>
            <a:normAutofit/>
          </a:bodyPr>
          <a:lstStyle>
            <a:lvl1pPr>
              <a:defRPr sz="2000">
                <a:solidFill>
                  <a:schemeClr val="tx1"/>
                </a:solidFill>
              </a:defRPr>
            </a:lvl1pPr>
            <a:lvl2pPr>
              <a:defRPr sz="2000">
                <a:solidFill>
                  <a:schemeClr val="tx1"/>
                </a:solidFill>
              </a:defRPr>
            </a:lvl2pPr>
            <a:lvl3pPr>
              <a:defRPr sz="2000">
                <a:solidFill>
                  <a:schemeClr val="tx1"/>
                </a:solidFill>
              </a:defRPr>
            </a:lvl3pPr>
            <a:lvl4pPr>
              <a:defRPr sz="2000">
                <a:solidFill>
                  <a:schemeClr val="tx1"/>
                </a:solidFill>
              </a:defRPr>
            </a:lvl4pPr>
            <a:lvl5pPr>
              <a:defRPr sz="2000">
                <a:solidFill>
                  <a:schemeClr val="tx1"/>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Footer Placeholder 3"/>
          <p:cNvSpPr>
            <a:spLocks noGrp="1"/>
          </p:cNvSpPr>
          <p:nvPr>
            <p:ph type="ftr" sz="quarter" idx="3"/>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10" name="Slide Number Placeholder 4"/>
          <p:cNvSpPr>
            <a:spLocks noGrp="1"/>
          </p:cNvSpPr>
          <p:nvPr>
            <p:ph type="sldNum" sz="quarter" idx="4"/>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effectLst/>
              </a:defRPr>
            </a:lvl1pPr>
          </a:lstStyle>
          <a:p>
            <a:r>
              <a:rPr lang="en-US"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normAutofit/>
          </a:bodyPr>
          <a:lstStyle>
            <a:lvl1pPr>
              <a:defRPr sz="2000">
                <a:solidFill>
                  <a:schemeClr val="tx1"/>
                </a:solidFill>
              </a:defRPr>
            </a:lvl1pPr>
            <a:lvl2pPr>
              <a:buClrTx/>
              <a:defRPr sz="2000">
                <a:solidFill>
                  <a:schemeClr val="tx1"/>
                </a:solidFill>
              </a:defRPr>
            </a:lvl2pPr>
            <a:lvl3pPr>
              <a:buClrTx/>
              <a:defRPr sz="2000">
                <a:solidFill>
                  <a:schemeClr val="tx1"/>
                </a:solidFill>
              </a:defRPr>
            </a:lvl3pPr>
            <a:lvl4pPr>
              <a:buClr>
                <a:srgbClr val="00B0F0"/>
              </a:buClr>
              <a:defRPr sz="2000">
                <a:solidFill>
                  <a:schemeClr val="tx1"/>
                </a:solidFill>
              </a:defRPr>
            </a:lvl4pPr>
            <a:lvl5pPr>
              <a:defRPr sz="20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normAutofit/>
          </a:bodyPr>
          <a:lstStyle>
            <a:lvl1pPr>
              <a:defRPr sz="2000">
                <a:solidFill>
                  <a:schemeClr val="tx1"/>
                </a:solidFill>
              </a:defRPr>
            </a:lvl1pPr>
            <a:lvl2pPr>
              <a:buClrTx/>
              <a:defRPr sz="2000">
                <a:solidFill>
                  <a:schemeClr val="tx1"/>
                </a:solidFill>
              </a:defRPr>
            </a:lvl2pPr>
            <a:lvl3pPr>
              <a:buClrTx/>
              <a:defRPr sz="2000">
                <a:solidFill>
                  <a:schemeClr val="tx1"/>
                </a:solidFill>
              </a:defRPr>
            </a:lvl3pPr>
            <a:lvl4pPr marL="1714500" indent="-342900">
              <a:buClr>
                <a:srgbClr val="00B0F0"/>
              </a:buClr>
              <a:buFont typeface="Arial" panose="020B0604020202020204" pitchFamily="34" charset="0"/>
              <a:buChar char="•"/>
              <a:defRPr sz="2000">
                <a:solidFill>
                  <a:schemeClr val="tx1"/>
                </a:solidFill>
              </a:defRPr>
            </a:lvl4pPr>
            <a:lvl5pPr>
              <a:defRPr sz="2000">
                <a:solidFill>
                  <a:schemeClr val="tx1"/>
                </a:solidFill>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Footer Placeholder 3"/>
          <p:cNvSpPr>
            <a:spLocks noGrp="1"/>
          </p:cNvSpPr>
          <p:nvPr>
            <p:ph type="ftr" sz="quarter" idx="10"/>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12" name="Slide Number Placeholder 4"/>
          <p:cNvSpPr>
            <a:spLocks noGrp="1"/>
          </p:cNvSpPr>
          <p:nvPr>
            <p:ph type="sldNum" sz="quarter" idx="11"/>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4000">
                <a:effectLst/>
              </a:defRPr>
            </a:lvl1pPr>
          </a:lstStyle>
          <a:p>
            <a:r>
              <a:rPr lang="en-US" smtClean="0"/>
              <a:t>Click to edit Master title style</a:t>
            </a:r>
            <a:endParaRPr lang="en-US" dirty="0"/>
          </a:p>
        </p:txBody>
      </p:sp>
      <p:sp>
        <p:nvSpPr>
          <p:cNvPr id="7" name="Footer Placeholder 3"/>
          <p:cNvSpPr>
            <a:spLocks noGrp="1"/>
          </p:cNvSpPr>
          <p:nvPr>
            <p:ph type="ftr" sz="quarter" idx="3"/>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8" name="Slide Number Placeholder 4"/>
          <p:cNvSpPr>
            <a:spLocks noGrp="1"/>
          </p:cNvSpPr>
          <p:nvPr>
            <p:ph type="sldNum" sz="quarter" idx="4"/>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6" name="Footer Placeholder 3"/>
          <p:cNvSpPr>
            <a:spLocks noGrp="1"/>
          </p:cNvSpPr>
          <p:nvPr>
            <p:ph type="ftr" sz="quarter" idx="3"/>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7" name="Slide Number Placeholder 4"/>
          <p:cNvSpPr>
            <a:spLocks noGrp="1"/>
          </p:cNvSpPr>
          <p:nvPr>
            <p:ph type="sldNum" sz="quarter" idx="4"/>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pic>
        <p:nvPicPr>
          <p:cNvPr id="8" name="Picture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487560" y="6370458"/>
            <a:ext cx="1547661" cy="356803"/>
          </a:xfrm>
          <a:prstGeom prst="rect">
            <a:avLst/>
          </a:prstGeom>
        </p:spPr>
      </p:pic>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5638800" cy="946150"/>
          </a:xfrm>
        </p:spPr>
        <p:txBody>
          <a:bodyPr anchor="ctr">
            <a:noAutofit/>
          </a:bodyPr>
          <a:lstStyle>
            <a:lvl1pPr algn="l">
              <a:defRPr sz="3200" b="0">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38912" y="1719072"/>
            <a:ext cx="8247888" cy="4535424"/>
          </a:xfrm>
        </p:spPr>
        <p:txBody>
          <a:bodyPr>
            <a:normAutofit/>
          </a:bodyPr>
          <a:lstStyle>
            <a:lvl1pPr>
              <a:defRPr sz="2000">
                <a:solidFill>
                  <a:schemeClr val="tx1"/>
                </a:solidFill>
                <a:latin typeface="+mj-lt"/>
              </a:defRPr>
            </a:lvl1pPr>
            <a:lvl2pPr>
              <a:buClrTx/>
              <a:defRPr sz="2000">
                <a:solidFill>
                  <a:schemeClr val="tx1"/>
                </a:solidFill>
                <a:latin typeface="+mj-lt"/>
              </a:defRPr>
            </a:lvl2pPr>
            <a:lvl3pPr>
              <a:buClrTx/>
              <a:defRPr sz="2000">
                <a:solidFill>
                  <a:schemeClr val="tx1"/>
                </a:solidFill>
                <a:latin typeface="+mj-lt"/>
              </a:defRPr>
            </a:lvl3pPr>
            <a:lvl4pPr>
              <a:buClrTx/>
              <a:defRPr sz="2000">
                <a:solidFill>
                  <a:schemeClr val="tx1"/>
                </a:solidFill>
                <a:latin typeface="+mj-lt"/>
              </a:defRPr>
            </a:lvl4pPr>
            <a:lvl5pPr>
              <a:defRPr sz="2000">
                <a:solidFill>
                  <a:schemeClr val="tx1"/>
                </a:solidFill>
                <a:latin typeface="+mj-lt"/>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7"/>
          <p:cNvSpPr/>
          <p:nvPr/>
        </p:nvSpPr>
        <p:spPr>
          <a:xfrm>
            <a:off x="6172200" y="161544"/>
            <a:ext cx="2971800" cy="1152144"/>
          </a:xfrm>
          <a:prstGeom prst="rect">
            <a:avLst/>
          </a:prstGeom>
          <a:solidFill>
            <a:schemeClr val="bg2">
              <a:lumMod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6248400" y="274320"/>
            <a:ext cx="2743200" cy="944880"/>
          </a:xfrm>
        </p:spPr>
        <p:txBody>
          <a:bodyPr anchor="ctr">
            <a:normAutofit/>
          </a:bodyPr>
          <a:lstStyle>
            <a:lvl1pPr marL="0" indent="0">
              <a:buNone/>
              <a:defRPr sz="1600">
                <a:solidFill>
                  <a:srgbClr val="FFFFFF"/>
                </a:solidFill>
                <a:latin typeface="+mj-lt"/>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Rectangle 8"/>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144768" y="134112"/>
            <a:ext cx="76200" cy="12192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Footer Placeholder 3"/>
          <p:cNvSpPr>
            <a:spLocks noGrp="1"/>
          </p:cNvSpPr>
          <p:nvPr>
            <p:ph type="ftr" sz="quarter" idx="3"/>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14" name="Slide Number Placeholder 4"/>
          <p:cNvSpPr>
            <a:spLocks noGrp="1"/>
          </p:cNvSpPr>
          <p:nvPr>
            <p:ph type="sldNum" sz="quarter" idx="4"/>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0" y="100584"/>
            <a:ext cx="9144000" cy="1453896"/>
          </a:xfrm>
          <a:prstGeom prst="rect">
            <a:avLst/>
          </a:prstGeom>
          <a:solidFill>
            <a:srgbClr val="FFFFFF"/>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p:nvSpPr>
        <p:spPr>
          <a:xfrm>
            <a:off x="0" y="167641"/>
            <a:ext cx="9144000" cy="1154314"/>
          </a:xfrm>
          <a:prstGeom prst="rect">
            <a:avLst/>
          </a:prstGeom>
          <a:solidFill>
            <a:schemeClr val="accent2"/>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Placeholder 1"/>
          <p:cNvSpPr>
            <a:spLocks noGrp="1"/>
          </p:cNvSpPr>
          <p:nvPr>
            <p:ph type="title"/>
          </p:nvPr>
        </p:nvSpPr>
        <p:spPr>
          <a:xfrm>
            <a:off x="457200" y="182880"/>
            <a:ext cx="8229600" cy="1111664"/>
          </a:xfrm>
          <a:prstGeom prst="rect">
            <a:avLst/>
          </a:prstGeom>
        </p:spPr>
        <p:txBody>
          <a:bodyPr vert="horz" lIns="91440" tIns="45720" rIns="91440" bIns="45720" rtlCol="0" anchor="ctr">
            <a:normAutofit/>
          </a:bodyPr>
          <a:lstStyle/>
          <a:p>
            <a:r>
              <a:rPr lang="en-US" dirty="0" smtClean="0"/>
              <a:t>Click to edit Master title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Rectangle 8"/>
          <p:cNvSpPr/>
          <p:nvPr/>
        </p:nvSpPr>
        <p:spPr>
          <a:xfrm>
            <a:off x="0" y="1368552"/>
            <a:ext cx="9144000" cy="149352"/>
          </a:xfrm>
          <a:prstGeom prst="rect">
            <a:avLst/>
          </a:prstGeom>
          <a:solidFill>
            <a:schemeClr val="accent1"/>
          </a:solidFill>
          <a:ln w="317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Footer Placeholder 3"/>
          <p:cNvSpPr>
            <a:spLocks noGrp="1"/>
          </p:cNvSpPr>
          <p:nvPr>
            <p:ph type="ftr" sz="quarter" idx="3"/>
          </p:nvPr>
        </p:nvSpPr>
        <p:spPr>
          <a:xfrm>
            <a:off x="2403511" y="6366297"/>
            <a:ext cx="4336979" cy="365125"/>
          </a:xfrm>
          <a:prstGeom prst="rect">
            <a:avLst/>
          </a:prstGeom>
        </p:spPr>
        <p:txBody>
          <a:bodyPr vert="horz" lIns="91440" tIns="45720" rIns="91440" bIns="45720" rtlCol="0" anchor="ctr"/>
          <a:lstStyle>
            <a:lvl1pPr algn="ctr">
              <a:defRPr sz="1200">
                <a:solidFill>
                  <a:srgbClr val="00B0F0"/>
                </a:solidFill>
              </a:defRPr>
            </a:lvl1pPr>
          </a:lstStyle>
          <a:p>
            <a:r>
              <a:rPr lang="en-AU" dirty="0" smtClean="0"/>
              <a:t>MELBOURNE | SYDNEY | BRISBANE | CANBERRA | PERTH</a:t>
            </a:r>
            <a:endParaRPr lang="en-AU" dirty="0"/>
          </a:p>
        </p:txBody>
      </p:sp>
      <p:sp>
        <p:nvSpPr>
          <p:cNvPr id="5" name="Slide Number Placeholder 4"/>
          <p:cNvSpPr>
            <a:spLocks noGrp="1"/>
          </p:cNvSpPr>
          <p:nvPr>
            <p:ph type="sldNum" sz="quarter" idx="4"/>
          </p:nvPr>
        </p:nvSpPr>
        <p:spPr>
          <a:xfrm>
            <a:off x="6553200" y="6366297"/>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FF67AA0-A611-4C85-BBDD-E2FF58237F11}" type="slidenum">
              <a:rPr lang="en-AU" smtClean="0"/>
              <a:t>‹#›</a:t>
            </a:fld>
            <a:endParaRPr lang="en-AU"/>
          </a:p>
        </p:txBody>
      </p:sp>
      <p:pic>
        <p:nvPicPr>
          <p:cNvPr id="10" name="Picture 9"/>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487560" y="6370458"/>
            <a:ext cx="1547661" cy="356803"/>
          </a:xfrm>
          <a:prstGeom prst="rect">
            <a:avLst/>
          </a:prstGeom>
        </p:spPr>
      </p:pic>
    </p:spTree>
  </p:cSld>
  <p:clrMap bg1="lt1" tx1="dk1" bg2="lt2" tx2="dk2" accent1="accent1" accent2="accent2" accent3="accent3" accent4="accent4" accent5="accent5" accent6="accent6" hlink="hlink" folHlink="folHlink"/>
  <p:sldLayoutIdLst>
    <p:sldLayoutId id="2147483685" r:id="rId1"/>
    <p:sldLayoutId id="2147483686" r:id="rId2"/>
    <p:sldLayoutId id="2147483694" r:id="rId3"/>
    <p:sldLayoutId id="2147483687" r:id="rId4"/>
    <p:sldLayoutId id="2147483688" r:id="rId5"/>
    <p:sldLayoutId id="2147483689" r:id="rId6"/>
    <p:sldLayoutId id="2147483690" r:id="rId7"/>
    <p:sldLayoutId id="2147483691" r:id="rId8"/>
    <p:sldLayoutId id="2147483692" r:id="rId9"/>
    <p:sldLayoutId id="2147483693" r:id="rId10"/>
  </p:sldLayoutIdLst>
  <p:timing>
    <p:tnLst>
      <p:par>
        <p:cTn id="1" dur="indefinite" restart="never" nodeType="tmRoot"/>
      </p:par>
    </p:tnLst>
  </p:timing>
  <p:hf hdr="0" dt="0"/>
  <p:txStyles>
    <p:titleStyle>
      <a:lvl1pPr algn="ctr" defTabSz="914400" rtl="0" eaLnBrk="1" latinLnBrk="0" hangingPunct="1">
        <a:spcBef>
          <a:spcPct val="0"/>
        </a:spcBef>
        <a:buNone/>
        <a:defRPr sz="4000" b="0" kern="1200" cap="none" spc="0">
          <a:ln w="13970" cmpd="sng">
            <a:solidFill>
              <a:srgbClr val="FFFFFF"/>
            </a:solidFill>
            <a:prstDash val="solid"/>
          </a:ln>
          <a:solidFill>
            <a:srgbClr val="FFFFFF"/>
          </a:solidFill>
          <a:effectLst>
            <a:outerShdw blurRad="63500" dir="3600000" algn="tl" rotWithShape="0">
              <a:srgbClr val="000000">
                <a:alpha val="70000"/>
              </a:srgbClr>
            </a:outerShdw>
          </a:effectLst>
          <a:latin typeface="+mj-lt"/>
          <a:ea typeface="+mj-ea"/>
          <a:cs typeface="+mj-cs"/>
        </a:defRPr>
      </a:lvl1pPr>
    </p:titleStyle>
    <p:bodyStyle>
      <a:lvl1pPr marL="342900" indent="-342900" algn="l" defTabSz="914400" rtl="0" eaLnBrk="1" latinLnBrk="0" hangingPunct="1">
        <a:spcBef>
          <a:spcPct val="20000"/>
        </a:spcBef>
        <a:buClr>
          <a:schemeClr val="accent1"/>
        </a:buClr>
        <a:buSzPct val="75000"/>
        <a:buFont typeface="Wingdings" pitchFamily="2" charset="2"/>
        <a:buChar char="§"/>
        <a:defRPr sz="2000" kern="1200">
          <a:solidFill>
            <a:schemeClr val="tx1"/>
          </a:solidFill>
          <a:latin typeface="+mn-lt"/>
          <a:ea typeface="+mn-ea"/>
          <a:cs typeface="+mn-cs"/>
        </a:defRPr>
      </a:lvl1pPr>
      <a:lvl2pPr marL="742950" indent="-285750" algn="l" defTabSz="914400" rtl="0" eaLnBrk="1" latinLnBrk="0" hangingPunct="1">
        <a:spcBef>
          <a:spcPct val="20000"/>
        </a:spcBef>
        <a:buClrTx/>
        <a:buSzPct val="8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ClrTx/>
        <a:buFont typeface="Calibri" panose="020F0502020204030204"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Clr>
          <a:srgbClr val="00B0F0"/>
        </a:buClr>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Clr>
          <a:schemeClr val="accent5"/>
        </a:buClr>
        <a:buFont typeface="Arial" pitchFamily="34" charset="0"/>
        <a:buChar char="•"/>
        <a:defRPr sz="2000" kern="1200" baseline="0">
          <a:solidFill>
            <a:schemeClr val="tx1"/>
          </a:solidFill>
          <a:latin typeface="+mn-lt"/>
          <a:ea typeface="+mn-ea"/>
          <a:cs typeface="+mn-cs"/>
        </a:defRPr>
      </a:lvl5pPr>
      <a:lvl6pPr marL="2514600" indent="-228600" algn="l" defTabSz="914400" rtl="0" eaLnBrk="1" latinLnBrk="0" hangingPunct="1">
        <a:spcBef>
          <a:spcPct val="20000"/>
        </a:spcBef>
        <a:buClr>
          <a:schemeClr val="accent6"/>
        </a:buClr>
        <a:buFont typeface="Arial" pitchFamily="34" charset="0"/>
        <a:buChar char="•"/>
        <a:defRPr sz="1400" kern="1200">
          <a:solidFill>
            <a:schemeClr val="tx2"/>
          </a:solidFill>
          <a:latin typeface="+mn-lt"/>
          <a:ea typeface="+mn-ea"/>
          <a:cs typeface="+mn-cs"/>
        </a:defRPr>
      </a:lvl6pPr>
      <a:lvl7pPr marL="2971800" indent="-22860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7pPr>
      <a:lvl8pPr marL="3429000" indent="-22860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8pPr>
      <a:lvl9pPr marL="3886200" indent="-228600" algn="l" defTabSz="914400" rtl="0" eaLnBrk="1" latinLnBrk="0" hangingPunct="1">
        <a:spcBef>
          <a:spcPct val="20000"/>
        </a:spcBef>
        <a:buClr>
          <a:schemeClr val="accent5"/>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google.com/url?sa=i&amp;rct=j&amp;q=&amp;esrc=s&amp;frm=1&amp;source=images&amp;cd=&amp;cad=rja&amp;uact=8&amp;docid=-ZeYHHxB8rbufM&amp;tbnid=aaDhCIa_mJ-XiM:&amp;ved=0CAUQjRw&amp;url=http://www.theguardian.com/money/divorce&amp;ei=pt4wU6a7LIT5kAWLyIDYAw&amp;bvm=bv.63587204,d.dGI&amp;psig=AFQjCNFwxPANyY5Sg8A1Xo76GVEWvCLWJw&amp;ust=1395797866530280"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hyperlink" Target="http://www.google.com/url?sa=i&amp;rct=j&amp;q=&amp;esrc=s&amp;frm=1&amp;source=images&amp;cd=&amp;cad=rja&amp;uact=8&amp;docid=ICTKbNQnnVqiNM&amp;tbnid=3l17qd91pALfgM:&amp;ved=0CAUQjRw&amp;url=http://kamowski.com/cartoons/piro&amp;ei=TOAwU5OOD4bxkAXk_4D4Dg&amp;bvm=bv.63587204,d.dGI&amp;psig=AFQjCNErlquZ_VWNBsnQdQb0zbUlOnfkoQ&amp;ust=1395798362495970"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url?sa=i&amp;rct=j&amp;q=&amp;esrc=s&amp;frm=1&amp;source=images&amp;cd=&amp;cad=rja&amp;uact=8&amp;docid=KW9dZhl9TH8gCM&amp;tbnid=6zPHI4CKos4PVM:&amp;ved=0CAUQjRw&amp;url=http://www.gorskikotar.com/genious/divorce.php&amp;ei=Ut8wU7TsM8uqlAXXqIHIDQ&amp;bvm=bv.63587204,d.dGI&amp;psig=AFQjCNFwxPANyY5Sg8A1Xo76GVEWvCLWJw&amp;ust=1395797866530280" TargetMode="External"/><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www.google.com/url?sa=i&amp;rct=j&amp;q=&amp;esrc=s&amp;frm=1&amp;source=images&amp;cd=&amp;cad=rja&amp;uact=8&amp;docid=ryj2WZb5v6NxKM&amp;tbnid=FM4leSYPXadLHM:&amp;ved=0CAUQjRw&amp;url=http://blog.churchoftherock.ca/till-divorce-do-we-part&amp;ei=Fd8wU5yUEcj5lAXpyoGYDw&amp;bvm=bv.63587204,d.dGI&amp;psig=AFQjCNFwxPANyY5Sg8A1Xo76GVEWvCLWJw&amp;ust=1395797866530280"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hyperlink" Target="http://www.google.com/url?sa=i&amp;rct=j&amp;q=&amp;esrc=s&amp;frm=1&amp;source=images&amp;cd=&amp;cad=rja&amp;uact=8&amp;docid=hvHyUXOQ1I3SvM&amp;tbnid=rgAtDjWC0aNmLM:&amp;ved=0CAUQjRw&amp;url=http://www.quickie-divorce.com/blog/2011/06/13/%E2%80%98car-wreck-marriages%E2%80%99-get-their-own-insurance-policies/divorce-cake-2/&amp;ei=k98wU-ugE4G_lQXvloCACw&amp;bvm=bv.63587204,d.dGI&amp;psig=AFQjCNFwxPANyY5Sg8A1Xo76GVEWvCLWJw&amp;ust=1395797866530280"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599" y="2852936"/>
            <a:ext cx="8686800" cy="1470025"/>
          </a:xfrm>
        </p:spPr>
        <p:txBody>
          <a:bodyPr/>
          <a:lstStyle/>
          <a:p>
            <a:r>
              <a:rPr lang="en-AU" dirty="0" smtClean="0"/>
              <a:t>School Law</a:t>
            </a:r>
            <a:endParaRPr lang="en-AU" dirty="0"/>
          </a:p>
        </p:txBody>
      </p:sp>
      <p:sp>
        <p:nvSpPr>
          <p:cNvPr id="3" name="Subtitle 2"/>
          <p:cNvSpPr>
            <a:spLocks noGrp="1"/>
          </p:cNvSpPr>
          <p:nvPr>
            <p:ph type="subTitle" idx="1"/>
          </p:nvPr>
        </p:nvSpPr>
        <p:spPr>
          <a:xfrm>
            <a:off x="571499" y="4509120"/>
            <a:ext cx="8001000" cy="533400"/>
          </a:xfrm>
        </p:spPr>
        <p:txBody>
          <a:bodyPr/>
          <a:lstStyle/>
          <a:p>
            <a:r>
              <a:rPr lang="en-AU" dirty="0" smtClean="0"/>
              <a:t>Navigating Family Law issues that arise in your School</a:t>
            </a:r>
            <a:endParaRPr lang="en-AU" dirty="0"/>
          </a:p>
        </p:txBody>
      </p:sp>
      <p:sp>
        <p:nvSpPr>
          <p:cNvPr id="5" name="Slide Number Placeholder 4"/>
          <p:cNvSpPr>
            <a:spLocks noGrp="1"/>
          </p:cNvSpPr>
          <p:nvPr>
            <p:ph type="sldNum" sz="quarter" idx="4"/>
          </p:nvPr>
        </p:nvSpPr>
        <p:spPr>
          <a:xfrm>
            <a:off x="6553200" y="6366297"/>
            <a:ext cx="2133600" cy="365125"/>
          </a:xfrm>
        </p:spPr>
        <p:txBody>
          <a:bodyPr/>
          <a:lstStyle/>
          <a:p>
            <a:fld id="{AFF67AA0-A611-4C85-BBDD-E2FF58237F11}" type="slidenum">
              <a:rPr lang="en-AU" smtClean="0"/>
              <a:t>1</a:t>
            </a:fld>
            <a:endParaRPr lang="en-AU"/>
          </a:p>
        </p:txBody>
      </p:sp>
      <p:sp>
        <p:nvSpPr>
          <p:cNvPr id="6" name="Footer Placeholder 3"/>
          <p:cNvSpPr>
            <a:spLocks noGrp="1"/>
          </p:cNvSpPr>
          <p:nvPr>
            <p:ph type="ftr" sz="quarter" idx="3"/>
          </p:nvPr>
        </p:nvSpPr>
        <p:spPr>
          <a:xfrm>
            <a:off x="2915816" y="6309320"/>
            <a:ext cx="3320008" cy="365125"/>
          </a:xfrm>
        </p:spPr>
        <p:txBody>
          <a:bodyPr/>
          <a:lstStyle/>
          <a:p>
            <a:r>
              <a:rPr lang="en-AU" dirty="0" smtClean="0">
                <a:solidFill>
                  <a:srgbClr val="00B0F0"/>
                </a:solidFill>
              </a:rPr>
              <a:t>Melbourne | Sydney | Brisbane | Canberra | Perth</a:t>
            </a:r>
            <a:endParaRPr lang="en-AU" dirty="0">
              <a:solidFill>
                <a:srgbClr val="00B0F0"/>
              </a:solidFill>
            </a:endParaRPr>
          </a:p>
        </p:txBody>
      </p:sp>
    </p:spTree>
    <p:extLst>
      <p:ext uri="{BB962C8B-B14F-4D97-AF65-F5344CB8AC3E}">
        <p14:creationId xmlns:p14="http://schemas.microsoft.com/office/powerpoint/2010/main" val="17526790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503548" y="4941168"/>
            <a:ext cx="8136904" cy="1200329"/>
          </a:xfrm>
          <a:prstGeom prst="rect">
            <a:avLst/>
          </a:prstGeom>
        </p:spPr>
        <p:txBody>
          <a:bodyPr wrap="square">
            <a:spAutoFit/>
          </a:bodyPr>
          <a:lstStyle/>
          <a:p>
            <a:pPr algn="just"/>
            <a:r>
              <a:rPr lang="en-AU" sz="1200" i="1" u="sng" dirty="0" smtClean="0"/>
              <a:t>Disclaimer</a:t>
            </a:r>
          </a:p>
          <a:p>
            <a:pPr algn="just"/>
            <a:r>
              <a:rPr lang="en-AU" sz="1200" i="1" dirty="0" smtClean="0"/>
              <a:t>This PowerPoint </a:t>
            </a:r>
            <a:r>
              <a:rPr lang="en-AU" sz="1200" i="1" dirty="0"/>
              <a:t>presentation is intended to provide only a limited analysis of the subject matter covered.  It does not purport to be comprehensive, or to provide legal </a:t>
            </a:r>
            <a:r>
              <a:rPr lang="en-AU" sz="1200" i="1" dirty="0" smtClean="0"/>
              <a:t>advice. Any </a:t>
            </a:r>
            <a:r>
              <a:rPr lang="en-AU" sz="1200" i="1" dirty="0"/>
              <a:t>views or opinions expressed are the views or opinions of the presenter, and not those of Mills Oakley </a:t>
            </a:r>
            <a:r>
              <a:rPr lang="en-AU" sz="1200" i="1" dirty="0" smtClean="0"/>
              <a:t>as </a:t>
            </a:r>
            <a:r>
              <a:rPr lang="en-AU" sz="1200" i="1" dirty="0"/>
              <a:t>a </a:t>
            </a:r>
            <a:r>
              <a:rPr lang="en-AU" sz="1200" i="1" dirty="0" smtClean="0"/>
              <a:t>Firm. Readers </a:t>
            </a:r>
            <a:r>
              <a:rPr lang="en-AU" sz="1200" i="1" dirty="0"/>
              <a:t>should satisfy themselves as to the correctness, relevance and applicability of any of its content, and should not act on any of it in respect of any specific problem or generally without first obtaining their own independent professional legal advice.</a:t>
            </a:r>
          </a:p>
        </p:txBody>
      </p:sp>
      <p:graphicFrame>
        <p:nvGraphicFramePr>
          <p:cNvPr id="3" name="Table 2"/>
          <p:cNvGraphicFramePr>
            <a:graphicFrameLocks noGrp="1"/>
          </p:cNvGraphicFramePr>
          <p:nvPr>
            <p:extLst>
              <p:ext uri="{D42A27DB-BD31-4B8C-83A1-F6EECF244321}">
                <p14:modId xmlns:p14="http://schemas.microsoft.com/office/powerpoint/2010/main" val="3054193964"/>
              </p:ext>
            </p:extLst>
          </p:nvPr>
        </p:nvGraphicFramePr>
        <p:xfrm>
          <a:off x="2195736" y="1988840"/>
          <a:ext cx="5400000" cy="2779455"/>
        </p:xfrm>
        <a:graphic>
          <a:graphicData uri="http://schemas.openxmlformats.org/drawingml/2006/table">
            <a:tbl>
              <a:tblPr firstRow="1" bandRow="1">
                <a:tableStyleId>{5C22544A-7EE6-4342-B048-85BDC9FD1C3A}</a:tableStyleId>
              </a:tblPr>
              <a:tblGrid>
                <a:gridCol w="1800000"/>
                <a:gridCol w="1800000"/>
                <a:gridCol w="1800000"/>
              </a:tblGrid>
              <a:tr h="1316415">
                <a:tc>
                  <a:txBody>
                    <a:bodyPr/>
                    <a:lstStyle/>
                    <a:p>
                      <a:pPr algn="l"/>
                      <a:r>
                        <a:rPr lang="en-AU" sz="1400" b="1" dirty="0" smtClean="0">
                          <a:solidFill>
                            <a:srgbClr val="00B0F0"/>
                          </a:solidFill>
                          <a:latin typeface="+mn-lt"/>
                        </a:rPr>
                        <a:t>Melbourne</a:t>
                      </a:r>
                    </a:p>
                    <a:p>
                      <a:pPr algn="l"/>
                      <a:endParaRPr lang="en-AU" sz="1000" b="1" dirty="0" smtClean="0">
                        <a:solidFill>
                          <a:srgbClr val="00B0F0"/>
                        </a:solidFill>
                        <a:latin typeface="+mn-lt"/>
                      </a:endParaRPr>
                    </a:p>
                    <a:p>
                      <a:pPr algn="l"/>
                      <a:r>
                        <a:rPr lang="en-AU" sz="1100" b="0" dirty="0" smtClean="0">
                          <a:solidFill>
                            <a:schemeClr val="tx1"/>
                          </a:solidFill>
                          <a:latin typeface="+mn-lt"/>
                        </a:rPr>
                        <a:t>Level 6</a:t>
                      </a:r>
                    </a:p>
                    <a:p>
                      <a:pPr algn="l"/>
                      <a:r>
                        <a:rPr lang="en-AU" sz="1100" b="0" dirty="0" smtClean="0">
                          <a:solidFill>
                            <a:schemeClr val="tx1"/>
                          </a:solidFill>
                          <a:latin typeface="+mn-lt"/>
                        </a:rPr>
                        <a:t>530 Collins Street</a:t>
                      </a:r>
                    </a:p>
                    <a:p>
                      <a:pPr algn="l"/>
                      <a:r>
                        <a:rPr lang="fr-FR" sz="1100" b="0" dirty="0" smtClean="0">
                          <a:solidFill>
                            <a:schemeClr val="tx1"/>
                          </a:solidFill>
                          <a:latin typeface="+mn-lt"/>
                        </a:rPr>
                        <a:t>Melbourne VIC 3000</a:t>
                      </a:r>
                      <a:br>
                        <a:rPr lang="fr-FR" sz="1100" b="0" dirty="0" smtClean="0">
                          <a:solidFill>
                            <a:schemeClr val="tx1"/>
                          </a:solidFill>
                          <a:latin typeface="+mn-lt"/>
                        </a:rPr>
                      </a:br>
                      <a:r>
                        <a:rPr lang="fr-FR" sz="1100" b="0" dirty="0" smtClean="0">
                          <a:solidFill>
                            <a:schemeClr val="tx1"/>
                          </a:solidFill>
                          <a:latin typeface="+mn-lt"/>
                        </a:rPr>
                        <a:t>T: +61 3 9670 9111</a:t>
                      </a:r>
                      <a:br>
                        <a:rPr lang="fr-FR" sz="1100" b="0" dirty="0" smtClean="0">
                          <a:solidFill>
                            <a:schemeClr val="tx1"/>
                          </a:solidFill>
                          <a:latin typeface="+mn-lt"/>
                        </a:rPr>
                      </a:br>
                      <a:r>
                        <a:rPr lang="fr-FR" sz="1100" b="0" dirty="0" smtClean="0">
                          <a:solidFill>
                            <a:schemeClr val="tx1"/>
                          </a:solidFill>
                          <a:latin typeface="+mn-lt"/>
                        </a:rPr>
                        <a:t>F: +61 3 9605 0933</a:t>
                      </a:r>
                      <a:endParaRPr lang="en-AU" sz="1100" b="0" dirty="0">
                        <a:solidFill>
                          <a:schemeClr val="tx1"/>
                        </a:solidFill>
                        <a:latin typeface="+mn-lt"/>
                      </a:endParaRPr>
                    </a:p>
                  </a:txBody>
                  <a:tcPr>
                    <a:solidFill>
                      <a:schemeClr val="bg1"/>
                    </a:solidFill>
                  </a:tcPr>
                </a:tc>
                <a:tc>
                  <a:txBody>
                    <a:bodyPr/>
                    <a:lstStyle/>
                    <a:p>
                      <a:pPr algn="l"/>
                      <a:r>
                        <a:rPr lang="en-AU" sz="1400" b="1" dirty="0" smtClean="0">
                          <a:solidFill>
                            <a:srgbClr val="00B0F0"/>
                          </a:solidFill>
                          <a:latin typeface="+mn-lt"/>
                        </a:rPr>
                        <a:t>Sydney</a:t>
                      </a:r>
                    </a:p>
                    <a:p>
                      <a:pPr algn="l"/>
                      <a:endParaRPr lang="en-AU" sz="1000" b="1" dirty="0" smtClean="0">
                        <a:solidFill>
                          <a:srgbClr val="00B0F0"/>
                        </a:solidFill>
                        <a:latin typeface="+mn-lt"/>
                      </a:endParaRPr>
                    </a:p>
                    <a:p>
                      <a:pPr algn="l"/>
                      <a:r>
                        <a:rPr lang="en-US" sz="1100" b="0" dirty="0" smtClean="0">
                          <a:solidFill>
                            <a:schemeClr val="tx1"/>
                          </a:solidFill>
                          <a:latin typeface="+mn-lt"/>
                        </a:rPr>
                        <a:t>Level 12</a:t>
                      </a:r>
                      <a:br>
                        <a:rPr lang="en-US" sz="1100" b="0" dirty="0" smtClean="0">
                          <a:solidFill>
                            <a:schemeClr val="tx1"/>
                          </a:solidFill>
                          <a:latin typeface="+mn-lt"/>
                        </a:rPr>
                      </a:br>
                      <a:r>
                        <a:rPr lang="en-US" sz="1100" b="0" dirty="0" smtClean="0">
                          <a:solidFill>
                            <a:schemeClr val="tx1"/>
                          </a:solidFill>
                          <a:latin typeface="+mn-lt"/>
                        </a:rPr>
                        <a:t>400 George Street</a:t>
                      </a:r>
                      <a:br>
                        <a:rPr lang="en-US" sz="1100" b="0" dirty="0" smtClean="0">
                          <a:solidFill>
                            <a:schemeClr val="tx1"/>
                          </a:solidFill>
                          <a:latin typeface="+mn-lt"/>
                        </a:rPr>
                      </a:br>
                      <a:r>
                        <a:rPr lang="en-US" sz="1100" b="0" dirty="0" smtClean="0">
                          <a:solidFill>
                            <a:schemeClr val="tx1"/>
                          </a:solidFill>
                          <a:latin typeface="+mn-lt"/>
                        </a:rPr>
                        <a:t>Sydney NSW 2000</a:t>
                      </a:r>
                      <a:br>
                        <a:rPr lang="en-US" sz="1100" b="0" dirty="0" smtClean="0">
                          <a:solidFill>
                            <a:schemeClr val="tx1"/>
                          </a:solidFill>
                          <a:latin typeface="+mn-lt"/>
                        </a:rPr>
                      </a:br>
                      <a:r>
                        <a:rPr lang="en-US" sz="1100" b="0" dirty="0" smtClean="0">
                          <a:solidFill>
                            <a:schemeClr val="tx1"/>
                          </a:solidFill>
                          <a:latin typeface="+mn-lt"/>
                        </a:rPr>
                        <a:t>T: +61 2 8289 5800</a:t>
                      </a:r>
                      <a:br>
                        <a:rPr lang="en-US" sz="1100" b="0" dirty="0" smtClean="0">
                          <a:solidFill>
                            <a:schemeClr val="tx1"/>
                          </a:solidFill>
                          <a:latin typeface="+mn-lt"/>
                        </a:rPr>
                      </a:br>
                      <a:r>
                        <a:rPr lang="en-US" sz="1100" b="0" dirty="0" smtClean="0">
                          <a:solidFill>
                            <a:schemeClr val="tx1"/>
                          </a:solidFill>
                          <a:latin typeface="+mn-lt"/>
                        </a:rPr>
                        <a:t>F: +61 2 9247 1315 </a:t>
                      </a:r>
                      <a:endParaRPr lang="en-AU" sz="1100" b="0" dirty="0">
                        <a:solidFill>
                          <a:schemeClr val="tx1"/>
                        </a:solidFill>
                        <a:latin typeface="+mn-lt"/>
                      </a:endParaRPr>
                    </a:p>
                  </a:txBody>
                  <a:tcPr>
                    <a:solidFill>
                      <a:schemeClr val="bg1"/>
                    </a:solidFill>
                  </a:tcPr>
                </a:tc>
                <a:tc>
                  <a:txBody>
                    <a:bodyPr/>
                    <a:lstStyle/>
                    <a:p>
                      <a:pPr algn="l"/>
                      <a:r>
                        <a:rPr lang="en-AU" sz="1400" b="1" dirty="0" smtClean="0">
                          <a:solidFill>
                            <a:srgbClr val="00B0F0"/>
                          </a:solidFill>
                          <a:latin typeface="+mn-lt"/>
                        </a:rPr>
                        <a:t>Brisbane</a:t>
                      </a:r>
                    </a:p>
                    <a:p>
                      <a:pPr algn="l"/>
                      <a:endParaRPr lang="en-AU" sz="1000" b="1" dirty="0" smtClean="0">
                        <a:solidFill>
                          <a:srgbClr val="00B0F0"/>
                        </a:solidFill>
                        <a:latin typeface="+mn-lt"/>
                      </a:endParaRPr>
                    </a:p>
                    <a:p>
                      <a:pPr algn="l"/>
                      <a:r>
                        <a:rPr lang="en-AU" sz="1100" b="0" dirty="0" smtClean="0">
                          <a:solidFill>
                            <a:schemeClr val="tx1"/>
                          </a:solidFill>
                          <a:latin typeface="+mn-lt"/>
                        </a:rPr>
                        <a:t>Level 14</a:t>
                      </a:r>
                      <a:br>
                        <a:rPr lang="en-AU" sz="1100" b="0" dirty="0" smtClean="0">
                          <a:solidFill>
                            <a:schemeClr val="tx1"/>
                          </a:solidFill>
                          <a:latin typeface="+mn-lt"/>
                        </a:rPr>
                      </a:br>
                      <a:r>
                        <a:rPr lang="en-AU" sz="1100" b="0" dirty="0" smtClean="0">
                          <a:solidFill>
                            <a:schemeClr val="tx1"/>
                          </a:solidFill>
                          <a:latin typeface="+mn-lt"/>
                        </a:rPr>
                        <a:t>145 Ann Street</a:t>
                      </a:r>
                      <a:br>
                        <a:rPr lang="en-AU" sz="1100" b="0" dirty="0" smtClean="0">
                          <a:solidFill>
                            <a:schemeClr val="tx1"/>
                          </a:solidFill>
                          <a:latin typeface="+mn-lt"/>
                        </a:rPr>
                      </a:br>
                      <a:r>
                        <a:rPr lang="en-AU" sz="1100" b="0" dirty="0" smtClean="0">
                          <a:solidFill>
                            <a:schemeClr val="tx1"/>
                          </a:solidFill>
                          <a:latin typeface="+mn-lt"/>
                        </a:rPr>
                        <a:t>Brisbane QLD 4000</a:t>
                      </a:r>
                      <a:br>
                        <a:rPr lang="en-AU" sz="1100" b="0" dirty="0" smtClean="0">
                          <a:solidFill>
                            <a:schemeClr val="tx1"/>
                          </a:solidFill>
                          <a:latin typeface="+mn-lt"/>
                        </a:rPr>
                      </a:br>
                      <a:r>
                        <a:rPr lang="en-AU" sz="1100" b="0" dirty="0" smtClean="0">
                          <a:solidFill>
                            <a:schemeClr val="tx1"/>
                          </a:solidFill>
                          <a:latin typeface="+mn-lt"/>
                        </a:rPr>
                        <a:t>T: +61 7 3228 0400</a:t>
                      </a:r>
                      <a:br>
                        <a:rPr lang="en-AU" sz="1100" b="0" dirty="0" smtClean="0">
                          <a:solidFill>
                            <a:schemeClr val="tx1"/>
                          </a:solidFill>
                          <a:latin typeface="+mn-lt"/>
                        </a:rPr>
                      </a:br>
                      <a:r>
                        <a:rPr lang="en-AU" sz="1100" b="0" dirty="0" smtClean="0">
                          <a:solidFill>
                            <a:schemeClr val="tx1"/>
                          </a:solidFill>
                          <a:latin typeface="+mn-lt"/>
                        </a:rPr>
                        <a:t>F: +61 7 3012 8777</a:t>
                      </a:r>
                      <a:endParaRPr lang="en-AU" sz="1100" b="0" dirty="0">
                        <a:solidFill>
                          <a:schemeClr val="tx1"/>
                        </a:solidFill>
                        <a:latin typeface="+mn-lt"/>
                      </a:endParaRPr>
                    </a:p>
                  </a:txBody>
                  <a:tcPr>
                    <a:solidFill>
                      <a:schemeClr val="bg1"/>
                    </a:solidFill>
                  </a:tcPr>
                </a:tc>
              </a:tr>
              <a:tr h="48813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b="1" kern="1200" dirty="0" smtClean="0">
                          <a:solidFill>
                            <a:srgbClr val="00B0F0"/>
                          </a:solidFill>
                          <a:latin typeface="+mn-lt"/>
                          <a:ea typeface="+mn-ea"/>
                          <a:cs typeface="+mn-cs"/>
                        </a:rPr>
                        <a:t>Canberra</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000" b="1" kern="1200" dirty="0" smtClean="0">
                        <a:solidFill>
                          <a:srgbClr val="00B0F0"/>
                        </a:solidFill>
                        <a:latin typeface="+mn-lt"/>
                        <a:ea typeface="+mn-ea"/>
                        <a:cs typeface="+mn-cs"/>
                      </a:endParaRPr>
                    </a:p>
                    <a:p>
                      <a:pPr algn="l"/>
                      <a:r>
                        <a:rPr lang="en-US" sz="1100" b="0" kern="1200" dirty="0" smtClean="0">
                          <a:solidFill>
                            <a:schemeClr val="tx1"/>
                          </a:solidFill>
                          <a:latin typeface="+mn-lt"/>
                          <a:ea typeface="+mn-ea"/>
                          <a:cs typeface="+mn-cs"/>
                        </a:rPr>
                        <a:t>Level 9</a:t>
                      </a:r>
                      <a:br>
                        <a:rPr lang="en-US" sz="1100" b="0" kern="1200" dirty="0" smtClean="0">
                          <a:solidFill>
                            <a:schemeClr val="tx1"/>
                          </a:solidFill>
                          <a:latin typeface="+mn-lt"/>
                          <a:ea typeface="+mn-ea"/>
                          <a:cs typeface="+mn-cs"/>
                        </a:rPr>
                      </a:br>
                      <a:r>
                        <a:rPr lang="en-US" sz="1100" b="0" kern="1200" dirty="0" smtClean="0">
                          <a:solidFill>
                            <a:schemeClr val="tx1"/>
                          </a:solidFill>
                          <a:latin typeface="+mn-lt"/>
                          <a:ea typeface="+mn-ea"/>
                          <a:cs typeface="+mn-cs"/>
                        </a:rPr>
                        <a:t>121 Marcus Clarke Street</a:t>
                      </a:r>
                      <a:br>
                        <a:rPr lang="en-US" sz="1100" b="0" kern="1200" dirty="0" smtClean="0">
                          <a:solidFill>
                            <a:schemeClr val="tx1"/>
                          </a:solidFill>
                          <a:latin typeface="+mn-lt"/>
                          <a:ea typeface="+mn-ea"/>
                          <a:cs typeface="+mn-cs"/>
                        </a:rPr>
                      </a:br>
                      <a:r>
                        <a:rPr lang="en-US" sz="1100" b="0" kern="1200" dirty="0" smtClean="0">
                          <a:solidFill>
                            <a:schemeClr val="tx1"/>
                          </a:solidFill>
                          <a:latin typeface="+mn-lt"/>
                          <a:ea typeface="+mn-ea"/>
                          <a:cs typeface="+mn-cs"/>
                        </a:rPr>
                        <a:t>Canberra ACT 2601</a:t>
                      </a:r>
                      <a:br>
                        <a:rPr lang="en-US" sz="1100" b="0" kern="1200" dirty="0" smtClean="0">
                          <a:solidFill>
                            <a:schemeClr val="tx1"/>
                          </a:solidFill>
                          <a:latin typeface="+mn-lt"/>
                          <a:ea typeface="+mn-ea"/>
                          <a:cs typeface="+mn-cs"/>
                        </a:rPr>
                      </a:br>
                      <a:r>
                        <a:rPr lang="en-US" sz="1100" b="0" kern="1200" dirty="0" smtClean="0">
                          <a:solidFill>
                            <a:schemeClr val="tx1"/>
                          </a:solidFill>
                          <a:latin typeface="+mn-lt"/>
                          <a:ea typeface="+mn-ea"/>
                          <a:cs typeface="+mn-cs"/>
                        </a:rPr>
                        <a:t>T: +61 2 6196 5200</a:t>
                      </a:r>
                      <a:br>
                        <a:rPr lang="en-US" sz="1100" b="0" kern="1200" dirty="0" smtClean="0">
                          <a:solidFill>
                            <a:schemeClr val="tx1"/>
                          </a:solidFill>
                          <a:latin typeface="+mn-lt"/>
                          <a:ea typeface="+mn-ea"/>
                          <a:cs typeface="+mn-cs"/>
                        </a:rPr>
                      </a:br>
                      <a:r>
                        <a:rPr lang="en-US" sz="1100" b="0" kern="1200" dirty="0" smtClean="0">
                          <a:solidFill>
                            <a:schemeClr val="tx1"/>
                          </a:solidFill>
                          <a:latin typeface="+mn-lt"/>
                          <a:ea typeface="+mn-ea"/>
                          <a:cs typeface="+mn-cs"/>
                        </a:rPr>
                        <a:t>F: +61 2 6196 5298</a:t>
                      </a:r>
                      <a:endParaRPr lang="en-AU" sz="1100" b="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en-AU" sz="1100" b="0" dirty="0">
                        <a:solidFill>
                          <a:schemeClr val="tx1"/>
                        </a:solidFill>
                        <a:latin typeface="+mn-lt"/>
                      </a:endParaRPr>
                    </a:p>
                  </a:txBody>
                  <a:tcPr>
                    <a:solidFill>
                      <a:schemeClr val="bg1"/>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AU" sz="1400" b="1" kern="1200" dirty="0" smtClean="0">
                          <a:solidFill>
                            <a:srgbClr val="00B0F0"/>
                          </a:solidFill>
                          <a:latin typeface="+mn-lt"/>
                          <a:ea typeface="+mn-ea"/>
                          <a:cs typeface="+mn-cs"/>
                        </a:rPr>
                        <a:t>Perth</a:t>
                      </a:r>
                    </a:p>
                    <a:p>
                      <a:pPr marL="0" marR="0" indent="0" algn="l" defTabSz="914400" rtl="0" eaLnBrk="1" fontAlgn="auto" latinLnBrk="0" hangingPunct="1">
                        <a:lnSpc>
                          <a:spcPct val="100000"/>
                        </a:lnSpc>
                        <a:spcBef>
                          <a:spcPts val="0"/>
                        </a:spcBef>
                        <a:spcAft>
                          <a:spcPts val="0"/>
                        </a:spcAft>
                        <a:buClrTx/>
                        <a:buSzTx/>
                        <a:buFontTx/>
                        <a:buNone/>
                        <a:tabLst/>
                        <a:defRPr/>
                      </a:pPr>
                      <a:endParaRPr lang="en-AU" sz="1000" b="1" kern="1200" dirty="0" smtClean="0">
                        <a:solidFill>
                          <a:srgbClr val="00B0F0"/>
                        </a:solidFill>
                        <a:latin typeface="+mn-lt"/>
                        <a:ea typeface="+mn-ea"/>
                        <a:cs typeface="+mn-cs"/>
                      </a:endParaRPr>
                    </a:p>
                    <a:p>
                      <a:pPr algn="l"/>
                      <a:r>
                        <a:rPr lang="en-US" sz="1100" b="0" kern="1200" dirty="0" smtClean="0">
                          <a:solidFill>
                            <a:schemeClr val="tx1"/>
                          </a:solidFill>
                          <a:latin typeface="+mn-lt"/>
                          <a:ea typeface="+mn-ea"/>
                          <a:cs typeface="+mn-cs"/>
                        </a:rPr>
                        <a:t>Level 2</a:t>
                      </a:r>
                      <a:br>
                        <a:rPr lang="en-US" sz="1100" b="0" kern="1200" dirty="0" smtClean="0">
                          <a:solidFill>
                            <a:schemeClr val="tx1"/>
                          </a:solidFill>
                          <a:latin typeface="+mn-lt"/>
                          <a:ea typeface="+mn-ea"/>
                          <a:cs typeface="+mn-cs"/>
                        </a:rPr>
                      </a:br>
                      <a:r>
                        <a:rPr lang="en-US" sz="1100" b="0" kern="1200" dirty="0" smtClean="0">
                          <a:solidFill>
                            <a:schemeClr val="tx1"/>
                          </a:solidFill>
                          <a:latin typeface="+mn-lt"/>
                          <a:ea typeface="+mn-ea"/>
                          <a:cs typeface="+mn-cs"/>
                        </a:rPr>
                        <a:t>225 St Georges Terrace</a:t>
                      </a:r>
                      <a:br>
                        <a:rPr lang="en-US" sz="1100" b="0" kern="1200" dirty="0" smtClean="0">
                          <a:solidFill>
                            <a:schemeClr val="tx1"/>
                          </a:solidFill>
                          <a:latin typeface="+mn-lt"/>
                          <a:ea typeface="+mn-ea"/>
                          <a:cs typeface="+mn-cs"/>
                        </a:rPr>
                      </a:br>
                      <a:r>
                        <a:rPr lang="en-US" sz="1100" b="0" kern="1200" dirty="0" smtClean="0">
                          <a:solidFill>
                            <a:schemeClr val="tx1"/>
                          </a:solidFill>
                          <a:latin typeface="+mn-lt"/>
                          <a:ea typeface="+mn-ea"/>
                          <a:cs typeface="+mn-cs"/>
                        </a:rPr>
                        <a:t>Perth WA 6000</a:t>
                      </a:r>
                      <a:br>
                        <a:rPr lang="en-US" sz="1100" b="0" kern="1200" dirty="0" smtClean="0">
                          <a:solidFill>
                            <a:schemeClr val="tx1"/>
                          </a:solidFill>
                          <a:latin typeface="+mn-lt"/>
                          <a:ea typeface="+mn-ea"/>
                          <a:cs typeface="+mn-cs"/>
                        </a:rPr>
                      </a:br>
                      <a:r>
                        <a:rPr lang="en-US" sz="1100" b="0" kern="1200" dirty="0" smtClean="0">
                          <a:solidFill>
                            <a:schemeClr val="tx1"/>
                          </a:solidFill>
                          <a:latin typeface="+mn-lt"/>
                          <a:ea typeface="+mn-ea"/>
                          <a:cs typeface="+mn-cs"/>
                        </a:rPr>
                        <a:t>T: +61</a:t>
                      </a:r>
                      <a:r>
                        <a:rPr lang="en-US" sz="1100" b="0" kern="1200" baseline="0" dirty="0" smtClean="0">
                          <a:solidFill>
                            <a:schemeClr val="tx1"/>
                          </a:solidFill>
                          <a:latin typeface="+mn-lt"/>
                          <a:ea typeface="+mn-ea"/>
                          <a:cs typeface="+mn-cs"/>
                        </a:rPr>
                        <a:t> </a:t>
                      </a:r>
                      <a:r>
                        <a:rPr lang="en-US" sz="1100" b="0" kern="1200" dirty="0" smtClean="0">
                          <a:solidFill>
                            <a:schemeClr val="tx1"/>
                          </a:solidFill>
                          <a:latin typeface="+mn-lt"/>
                          <a:ea typeface="+mn-ea"/>
                          <a:cs typeface="+mn-cs"/>
                        </a:rPr>
                        <a:t>8 6167 9800</a:t>
                      </a:r>
                      <a:br>
                        <a:rPr lang="en-US" sz="1100" b="0" kern="1200" dirty="0" smtClean="0">
                          <a:solidFill>
                            <a:schemeClr val="tx1"/>
                          </a:solidFill>
                          <a:latin typeface="+mn-lt"/>
                          <a:ea typeface="+mn-ea"/>
                          <a:cs typeface="+mn-cs"/>
                        </a:rPr>
                      </a:br>
                      <a:r>
                        <a:rPr lang="en-US" sz="1100" b="0" kern="1200" dirty="0" smtClean="0">
                          <a:solidFill>
                            <a:schemeClr val="tx1"/>
                          </a:solidFill>
                          <a:latin typeface="+mn-lt"/>
                          <a:ea typeface="+mn-ea"/>
                          <a:cs typeface="+mn-cs"/>
                        </a:rPr>
                        <a:t>F: +61 8 6167 9898</a:t>
                      </a:r>
                      <a:endParaRPr lang="en-AU" sz="1100" b="0" kern="1200" dirty="0" smtClean="0">
                        <a:solidFill>
                          <a:schemeClr val="tx1"/>
                        </a:solidFill>
                        <a:latin typeface="+mn-lt"/>
                        <a:ea typeface="+mn-ea"/>
                        <a:cs typeface="+mn-cs"/>
                      </a:endParaRPr>
                    </a:p>
                  </a:txBody>
                  <a:tcPr>
                    <a:solidFill>
                      <a:schemeClr val="bg1"/>
                    </a:solidFill>
                  </a:tcPr>
                </a:tc>
                <a:tc>
                  <a:txBody>
                    <a:bodyPr/>
                    <a:lstStyle/>
                    <a:p>
                      <a:pPr algn="l"/>
                      <a:endParaRPr lang="en-AU" sz="1400" dirty="0">
                        <a:solidFill>
                          <a:srgbClr val="00B0F0"/>
                        </a:solidFill>
                        <a:latin typeface="+mn-lt"/>
                      </a:endParaRPr>
                    </a:p>
                  </a:txBody>
                  <a:tcPr>
                    <a:solidFill>
                      <a:schemeClr val="bg1"/>
                    </a:solidFill>
                  </a:tcPr>
                </a:tc>
              </a:tr>
            </a:tbl>
          </a:graphicData>
        </a:graphic>
      </p:graphicFrame>
      <p:sp>
        <p:nvSpPr>
          <p:cNvPr id="4" name="Title 3"/>
          <p:cNvSpPr>
            <a:spLocks noGrp="1"/>
          </p:cNvSpPr>
          <p:nvPr>
            <p:ph type="title"/>
          </p:nvPr>
        </p:nvSpPr>
        <p:spPr/>
        <p:txBody>
          <a:bodyPr/>
          <a:lstStyle/>
          <a:p>
            <a:r>
              <a:rPr lang="en-AU" dirty="0" smtClean="0"/>
              <a:t>Contact Us</a:t>
            </a:r>
            <a:endParaRPr lang="en-AU" dirty="0"/>
          </a:p>
        </p:txBody>
      </p:sp>
      <p:sp>
        <p:nvSpPr>
          <p:cNvPr id="7" name="Slide Number Placeholder 6"/>
          <p:cNvSpPr>
            <a:spLocks noGrp="1"/>
          </p:cNvSpPr>
          <p:nvPr>
            <p:ph type="sldNum" sz="quarter" idx="4"/>
          </p:nvPr>
        </p:nvSpPr>
        <p:spPr/>
        <p:txBody>
          <a:bodyPr/>
          <a:lstStyle/>
          <a:p>
            <a:fld id="{AFF67AA0-A611-4C85-BBDD-E2FF58237F11}" type="slidenum">
              <a:rPr lang="en-AU" smtClean="0"/>
              <a:t>10</a:t>
            </a:fld>
            <a:endParaRPr lang="en-AU"/>
          </a:p>
        </p:txBody>
      </p:sp>
      <p:sp>
        <p:nvSpPr>
          <p:cNvPr id="8" name="TextBox 7"/>
          <p:cNvSpPr txBox="1"/>
          <p:nvPr/>
        </p:nvSpPr>
        <p:spPr>
          <a:xfrm>
            <a:off x="83" y="6381328"/>
            <a:ext cx="9144000" cy="307777"/>
          </a:xfrm>
          <a:prstGeom prst="rect">
            <a:avLst/>
          </a:prstGeom>
          <a:noFill/>
        </p:spPr>
        <p:txBody>
          <a:bodyPr wrap="square" rtlCol="0">
            <a:spAutoFit/>
          </a:bodyPr>
          <a:lstStyle/>
          <a:p>
            <a:pPr algn="ctr"/>
            <a:r>
              <a:rPr lang="en-AU" sz="1400" b="1" dirty="0" smtClean="0">
                <a:solidFill>
                  <a:srgbClr val="00B0F0"/>
                </a:solidFill>
                <a:latin typeface="+mj-lt"/>
              </a:rPr>
              <a:t>www.millsoakley.com.au</a:t>
            </a:r>
            <a:endParaRPr lang="en-AU" sz="1400" b="1" dirty="0">
              <a:solidFill>
                <a:srgbClr val="00B0F0"/>
              </a:solidFill>
              <a:latin typeface="+mj-lt"/>
            </a:endParaRPr>
          </a:p>
        </p:txBody>
      </p:sp>
    </p:spTree>
    <p:extLst>
      <p:ext uri="{BB962C8B-B14F-4D97-AF65-F5344CB8AC3E}">
        <p14:creationId xmlns:p14="http://schemas.microsoft.com/office/powerpoint/2010/main" val="238510214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600201"/>
            <a:ext cx="8229600" cy="604664"/>
          </a:xfrm>
        </p:spPr>
        <p:txBody>
          <a:bodyPr>
            <a:normAutofit/>
          </a:bodyPr>
          <a:lstStyle/>
          <a:p>
            <a:pPr marL="0" indent="0" algn="ctr">
              <a:buNone/>
            </a:pPr>
            <a:r>
              <a:rPr lang="en-AU" sz="2800" dirty="0" smtClean="0"/>
              <a:t>In Australia, </a:t>
            </a:r>
            <a:r>
              <a:rPr lang="en-AU" sz="2800" b="1" i="1" dirty="0" smtClean="0"/>
              <a:t>every third marriage ends in divorce</a:t>
            </a:r>
            <a:endParaRPr lang="en-AU" sz="2800" dirty="0"/>
          </a:p>
        </p:txBody>
      </p:sp>
      <p:sp>
        <p:nvSpPr>
          <p:cNvPr id="4" name="Footer Placeholder 3"/>
          <p:cNvSpPr>
            <a:spLocks noGrp="1"/>
          </p:cNvSpPr>
          <p:nvPr>
            <p:ph type="ftr" sz="quarter" idx="3"/>
          </p:nvPr>
        </p:nvSpPr>
        <p:spPr/>
        <p:txBody>
          <a:bodyPr/>
          <a:lstStyle/>
          <a:p>
            <a:r>
              <a:rPr lang="en-AU" smtClean="0"/>
              <a:t>MELBOURNE | SYDNEY | BRISBANE | CANBERRA | PERTH</a:t>
            </a:r>
            <a:endParaRPr lang="en-AU" dirty="0"/>
          </a:p>
        </p:txBody>
      </p:sp>
      <p:sp>
        <p:nvSpPr>
          <p:cNvPr id="5" name="Slide Number Placeholder 4"/>
          <p:cNvSpPr>
            <a:spLocks noGrp="1"/>
          </p:cNvSpPr>
          <p:nvPr>
            <p:ph type="sldNum" sz="quarter" idx="4"/>
          </p:nvPr>
        </p:nvSpPr>
        <p:spPr/>
        <p:txBody>
          <a:bodyPr/>
          <a:lstStyle/>
          <a:p>
            <a:fld id="{AFF67AA0-A611-4C85-BBDD-E2FF58237F11}" type="slidenum">
              <a:rPr lang="en-AU" smtClean="0"/>
              <a:t>2</a:t>
            </a:fld>
            <a:endParaRPr lang="en-AU"/>
          </a:p>
        </p:txBody>
      </p:sp>
      <p:pic>
        <p:nvPicPr>
          <p:cNvPr id="6" name="irc_mi" descr="divorce460">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5696" y="2348880"/>
            <a:ext cx="5400600" cy="324036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34788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600200"/>
            <a:ext cx="8229600" cy="1972815"/>
          </a:xfrm>
        </p:spPr>
        <p:txBody>
          <a:bodyPr>
            <a:normAutofit/>
          </a:bodyPr>
          <a:lstStyle/>
          <a:p>
            <a:pPr marL="0" indent="0" algn="ctr">
              <a:buNone/>
            </a:pPr>
            <a:r>
              <a:rPr lang="en-AU" sz="2800" dirty="0" smtClean="0"/>
              <a:t>During the past two decades, Australians started to marry less and divorce more</a:t>
            </a:r>
            <a:endParaRPr lang="en-AU" sz="2800" dirty="0"/>
          </a:p>
          <a:p>
            <a:pPr marL="0" indent="0" algn="ctr">
              <a:buNone/>
            </a:pPr>
            <a:r>
              <a:rPr lang="en-AU" sz="2800" i="1" dirty="0" smtClean="0"/>
              <a:t>and</a:t>
            </a:r>
            <a:endParaRPr lang="en-AU" sz="2800" i="1" dirty="0"/>
          </a:p>
          <a:p>
            <a:pPr marL="0" indent="0" algn="ctr">
              <a:buNone/>
            </a:pPr>
            <a:r>
              <a:rPr lang="en-AU" sz="2800" b="1" dirty="0" smtClean="0"/>
              <a:t>1 in 5</a:t>
            </a:r>
            <a:r>
              <a:rPr lang="en-AU" sz="2800" dirty="0" smtClean="0"/>
              <a:t> people will marry more than once</a:t>
            </a:r>
            <a:endParaRPr lang="en-AU" sz="2800" b="1" dirty="0"/>
          </a:p>
        </p:txBody>
      </p:sp>
      <p:sp>
        <p:nvSpPr>
          <p:cNvPr id="4" name="Footer Placeholder 3"/>
          <p:cNvSpPr>
            <a:spLocks noGrp="1"/>
          </p:cNvSpPr>
          <p:nvPr>
            <p:ph type="ftr" sz="quarter" idx="3"/>
          </p:nvPr>
        </p:nvSpPr>
        <p:spPr/>
        <p:txBody>
          <a:bodyPr/>
          <a:lstStyle/>
          <a:p>
            <a:r>
              <a:rPr lang="en-AU" smtClean="0"/>
              <a:t>MELBOURNE | SYDNEY | BRISBANE | CANBERRA | PERTH</a:t>
            </a:r>
            <a:endParaRPr lang="en-AU" dirty="0"/>
          </a:p>
        </p:txBody>
      </p:sp>
      <p:sp>
        <p:nvSpPr>
          <p:cNvPr id="5" name="Slide Number Placeholder 4"/>
          <p:cNvSpPr>
            <a:spLocks noGrp="1"/>
          </p:cNvSpPr>
          <p:nvPr>
            <p:ph type="sldNum" sz="quarter" idx="4"/>
          </p:nvPr>
        </p:nvSpPr>
        <p:spPr/>
        <p:txBody>
          <a:bodyPr/>
          <a:lstStyle/>
          <a:p>
            <a:fld id="{AFF67AA0-A611-4C85-BBDD-E2FF58237F11}" type="slidenum">
              <a:rPr lang="en-AU" smtClean="0"/>
              <a:t>3</a:t>
            </a:fld>
            <a:endParaRPr lang="en-AU"/>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87975" y="3789039"/>
            <a:ext cx="1338094" cy="1125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902953" y="3789040"/>
            <a:ext cx="1338094" cy="1125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223457" y="3812000"/>
            <a:ext cx="1338094" cy="1125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115840" y="3811999"/>
            <a:ext cx="1338094" cy="1125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2892" y="4946110"/>
            <a:ext cx="1338094" cy="1125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1"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491163" y="3812000"/>
            <a:ext cx="1338094" cy="11250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772838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4" name="Content Placeholder 3"/>
          <p:cNvSpPr>
            <a:spLocks noGrp="1"/>
          </p:cNvSpPr>
          <p:nvPr>
            <p:ph sz="half" idx="2"/>
          </p:nvPr>
        </p:nvSpPr>
        <p:spPr>
          <a:xfrm>
            <a:off x="4716016" y="2564905"/>
            <a:ext cx="4038600" cy="1872208"/>
          </a:xfrm>
        </p:spPr>
        <p:txBody>
          <a:bodyPr>
            <a:normAutofit/>
          </a:bodyPr>
          <a:lstStyle/>
          <a:p>
            <a:pPr marL="0" indent="0" algn="ctr">
              <a:buNone/>
            </a:pPr>
            <a:r>
              <a:rPr lang="en-AU" sz="2800" dirty="0" smtClean="0"/>
              <a:t>About one-third of children today are born outside the traditional marriage</a:t>
            </a:r>
            <a:endParaRPr lang="en-AU" sz="2800" dirty="0"/>
          </a:p>
        </p:txBody>
      </p:sp>
      <p:sp>
        <p:nvSpPr>
          <p:cNvPr id="5" name="Footer Placeholder 4"/>
          <p:cNvSpPr>
            <a:spLocks noGrp="1"/>
          </p:cNvSpPr>
          <p:nvPr>
            <p:ph type="ftr" sz="quarter" idx="3"/>
          </p:nvPr>
        </p:nvSpPr>
        <p:spPr/>
        <p:txBody>
          <a:bodyPr/>
          <a:lstStyle/>
          <a:p>
            <a:r>
              <a:rPr lang="en-AU" smtClean="0"/>
              <a:t>MELBOURNE | SYDNEY | BRISBANE | CANBERRA | PERTH</a:t>
            </a:r>
            <a:endParaRPr lang="en-AU" dirty="0"/>
          </a:p>
        </p:txBody>
      </p:sp>
      <p:sp>
        <p:nvSpPr>
          <p:cNvPr id="6" name="Slide Number Placeholder 5"/>
          <p:cNvSpPr>
            <a:spLocks noGrp="1"/>
          </p:cNvSpPr>
          <p:nvPr>
            <p:ph type="sldNum" sz="quarter" idx="4"/>
          </p:nvPr>
        </p:nvSpPr>
        <p:spPr/>
        <p:txBody>
          <a:bodyPr/>
          <a:lstStyle/>
          <a:p>
            <a:fld id="{AFF67AA0-A611-4C85-BBDD-E2FF58237F11}" type="slidenum">
              <a:rPr lang="en-AU" smtClean="0"/>
              <a:t>4</a:t>
            </a:fld>
            <a:endParaRPr lang="en-AU"/>
          </a:p>
        </p:txBody>
      </p:sp>
      <p:pic>
        <p:nvPicPr>
          <p:cNvPr id="7" name="Picture 2" descr="http://citizenpowered.org/files/kamowski/cartoons.gif">
            <a:hlinkClick r:id="rId2"/>
          </p:cNvPr>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539552" y="1637680"/>
            <a:ext cx="3524250" cy="46767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2602479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sz="half" idx="1"/>
          </p:nvPr>
        </p:nvSpPr>
        <p:spPr>
          <a:xfrm>
            <a:off x="467544" y="2420888"/>
            <a:ext cx="4038600" cy="3849291"/>
          </a:xfrm>
        </p:spPr>
        <p:txBody>
          <a:bodyPr/>
          <a:lstStyle/>
          <a:p>
            <a:pPr marL="0" lvl="0" indent="0" algn="ctr">
              <a:buNone/>
            </a:pPr>
            <a:r>
              <a:rPr lang="en-AU" sz="2400" dirty="0"/>
              <a:t>Men are more likely to die than to divorce (33.4% chance for a marriage to end in divorce, and 47% chance for a man to die while married) </a:t>
            </a:r>
          </a:p>
          <a:p>
            <a:pPr marL="0" indent="0">
              <a:buNone/>
            </a:pPr>
            <a:endParaRPr lang="en-AU" dirty="0"/>
          </a:p>
        </p:txBody>
      </p:sp>
      <p:sp>
        <p:nvSpPr>
          <p:cNvPr id="5" name="Footer Placeholder 4"/>
          <p:cNvSpPr>
            <a:spLocks noGrp="1"/>
          </p:cNvSpPr>
          <p:nvPr>
            <p:ph type="ftr" sz="quarter" idx="3"/>
          </p:nvPr>
        </p:nvSpPr>
        <p:spPr/>
        <p:txBody>
          <a:bodyPr/>
          <a:lstStyle/>
          <a:p>
            <a:r>
              <a:rPr lang="en-AU" smtClean="0"/>
              <a:t>MELBOURNE | SYDNEY | BRISBANE | CANBERRA | PERTH</a:t>
            </a:r>
            <a:endParaRPr lang="en-AU" dirty="0"/>
          </a:p>
        </p:txBody>
      </p:sp>
      <p:sp>
        <p:nvSpPr>
          <p:cNvPr id="6" name="Slide Number Placeholder 5"/>
          <p:cNvSpPr>
            <a:spLocks noGrp="1"/>
          </p:cNvSpPr>
          <p:nvPr>
            <p:ph type="sldNum" sz="quarter" idx="4"/>
          </p:nvPr>
        </p:nvSpPr>
        <p:spPr/>
        <p:txBody>
          <a:bodyPr/>
          <a:lstStyle/>
          <a:p>
            <a:fld id="{AFF67AA0-A611-4C85-BBDD-E2FF58237F11}" type="slidenum">
              <a:rPr lang="en-AU" smtClean="0"/>
              <a:t>5</a:t>
            </a:fld>
            <a:endParaRPr lang="en-AU"/>
          </a:p>
        </p:txBody>
      </p:sp>
      <p:pic>
        <p:nvPicPr>
          <p:cNvPr id="7" name="irc_mi" descr="divorce-cake">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580112" y="1997224"/>
            <a:ext cx="2533650" cy="3810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411736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783357"/>
            <a:ext cx="8229600" cy="4525963"/>
          </a:xfrm>
        </p:spPr>
        <p:txBody>
          <a:bodyPr/>
          <a:lstStyle/>
          <a:p>
            <a:pPr marL="0" indent="0" algn="ctr">
              <a:buNone/>
            </a:pPr>
            <a:r>
              <a:rPr lang="en-AU" sz="3200" dirty="0"/>
              <a:t>Women are more likely to divorce than to die</a:t>
            </a:r>
            <a:br>
              <a:rPr lang="en-AU" sz="3200" dirty="0"/>
            </a:br>
            <a:r>
              <a:rPr lang="en-AU" sz="3200" dirty="0"/>
              <a:t>(33.4% chance for a marriage to end in divorce, and 22% chance for a woman to die while married) </a:t>
            </a:r>
            <a:endParaRPr lang="en-AU" sz="3200" dirty="0" smtClean="0"/>
          </a:p>
          <a:p>
            <a:pPr marL="0" indent="0" algn="ctr">
              <a:buNone/>
            </a:pPr>
            <a:endParaRPr lang="en-AU" sz="3200" dirty="0"/>
          </a:p>
          <a:p>
            <a:pPr marL="0" indent="0" algn="ctr">
              <a:buNone/>
            </a:pPr>
            <a:r>
              <a:rPr lang="en-AU" sz="3200" dirty="0" smtClean="0"/>
              <a:t>This is </a:t>
            </a:r>
            <a:r>
              <a:rPr lang="en-AU" sz="3200" dirty="0"/>
              <a:t>due to longer life expectancy for women </a:t>
            </a:r>
          </a:p>
          <a:p>
            <a:pPr marL="0" indent="0">
              <a:buNone/>
            </a:pPr>
            <a:endParaRPr lang="en-AU" dirty="0"/>
          </a:p>
        </p:txBody>
      </p:sp>
      <p:sp>
        <p:nvSpPr>
          <p:cNvPr id="4" name="Footer Placeholder 3"/>
          <p:cNvSpPr>
            <a:spLocks noGrp="1"/>
          </p:cNvSpPr>
          <p:nvPr>
            <p:ph type="ftr" sz="quarter" idx="3"/>
          </p:nvPr>
        </p:nvSpPr>
        <p:spPr/>
        <p:txBody>
          <a:bodyPr/>
          <a:lstStyle/>
          <a:p>
            <a:r>
              <a:rPr lang="en-AU" smtClean="0"/>
              <a:t>MELBOURNE | SYDNEY | BRISBANE | CANBERRA | PERTH</a:t>
            </a:r>
            <a:endParaRPr lang="en-AU" dirty="0"/>
          </a:p>
        </p:txBody>
      </p:sp>
      <p:sp>
        <p:nvSpPr>
          <p:cNvPr id="5" name="Slide Number Placeholder 4"/>
          <p:cNvSpPr>
            <a:spLocks noGrp="1"/>
          </p:cNvSpPr>
          <p:nvPr>
            <p:ph type="sldNum" sz="quarter" idx="4"/>
          </p:nvPr>
        </p:nvSpPr>
        <p:spPr/>
        <p:txBody>
          <a:bodyPr/>
          <a:lstStyle/>
          <a:p>
            <a:fld id="{AFF67AA0-A611-4C85-BBDD-E2FF58237F11}" type="slidenum">
              <a:rPr lang="en-AU" smtClean="0"/>
              <a:t>6</a:t>
            </a:fld>
            <a:endParaRPr lang="en-AU"/>
          </a:p>
        </p:txBody>
      </p:sp>
    </p:spTree>
    <p:extLst>
      <p:ext uri="{BB962C8B-B14F-4D97-AF65-F5344CB8AC3E}">
        <p14:creationId xmlns:p14="http://schemas.microsoft.com/office/powerpoint/2010/main" val="98678182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2780928"/>
            <a:ext cx="8229600" cy="3345235"/>
          </a:xfrm>
        </p:spPr>
        <p:txBody>
          <a:bodyPr/>
          <a:lstStyle/>
          <a:p>
            <a:pPr marL="0" indent="0" algn="ctr">
              <a:buNone/>
            </a:pPr>
            <a:r>
              <a:rPr lang="en-AU" sz="3200" dirty="0"/>
              <a:t>Married people are twice as likely to have children than the ones in de-facto relationships</a:t>
            </a:r>
          </a:p>
          <a:p>
            <a:pPr marL="0" indent="0" algn="ctr">
              <a:buNone/>
            </a:pPr>
            <a:endParaRPr lang="en-AU" dirty="0"/>
          </a:p>
        </p:txBody>
      </p:sp>
      <p:sp>
        <p:nvSpPr>
          <p:cNvPr id="4" name="Footer Placeholder 3"/>
          <p:cNvSpPr>
            <a:spLocks noGrp="1"/>
          </p:cNvSpPr>
          <p:nvPr>
            <p:ph type="ftr" sz="quarter" idx="3"/>
          </p:nvPr>
        </p:nvSpPr>
        <p:spPr/>
        <p:txBody>
          <a:bodyPr/>
          <a:lstStyle/>
          <a:p>
            <a:r>
              <a:rPr lang="en-AU" smtClean="0"/>
              <a:t>MELBOURNE | SYDNEY | BRISBANE | CANBERRA | PERTH</a:t>
            </a:r>
            <a:endParaRPr lang="en-AU" dirty="0"/>
          </a:p>
        </p:txBody>
      </p:sp>
      <p:sp>
        <p:nvSpPr>
          <p:cNvPr id="5" name="Slide Number Placeholder 4"/>
          <p:cNvSpPr>
            <a:spLocks noGrp="1"/>
          </p:cNvSpPr>
          <p:nvPr>
            <p:ph type="sldNum" sz="quarter" idx="4"/>
          </p:nvPr>
        </p:nvSpPr>
        <p:spPr/>
        <p:txBody>
          <a:bodyPr/>
          <a:lstStyle/>
          <a:p>
            <a:fld id="{AFF67AA0-A611-4C85-BBDD-E2FF58237F11}" type="slidenum">
              <a:rPr lang="en-AU" smtClean="0"/>
              <a:t>7</a:t>
            </a:fld>
            <a:endParaRPr lang="en-AU"/>
          </a:p>
        </p:txBody>
      </p:sp>
    </p:spTree>
    <p:extLst>
      <p:ext uri="{BB962C8B-B14F-4D97-AF65-F5344CB8AC3E}">
        <p14:creationId xmlns:p14="http://schemas.microsoft.com/office/powerpoint/2010/main" val="981230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600201"/>
            <a:ext cx="8229600" cy="532656"/>
          </a:xfrm>
        </p:spPr>
        <p:txBody>
          <a:bodyPr>
            <a:normAutofit lnSpcReduction="10000"/>
          </a:bodyPr>
          <a:lstStyle/>
          <a:p>
            <a:pPr marL="0" indent="0" algn="ctr">
              <a:buNone/>
            </a:pPr>
            <a:r>
              <a:rPr lang="en-AU" sz="3200" dirty="0"/>
              <a:t>Women file more divorce applications than men</a:t>
            </a:r>
          </a:p>
          <a:p>
            <a:pPr marL="0" indent="0" algn="ctr">
              <a:buNone/>
            </a:pPr>
            <a:endParaRPr lang="en-AU" dirty="0"/>
          </a:p>
        </p:txBody>
      </p:sp>
      <p:sp>
        <p:nvSpPr>
          <p:cNvPr id="4" name="Footer Placeholder 3"/>
          <p:cNvSpPr>
            <a:spLocks noGrp="1"/>
          </p:cNvSpPr>
          <p:nvPr>
            <p:ph type="ftr" sz="quarter" idx="3"/>
          </p:nvPr>
        </p:nvSpPr>
        <p:spPr/>
        <p:txBody>
          <a:bodyPr/>
          <a:lstStyle/>
          <a:p>
            <a:r>
              <a:rPr lang="en-AU" smtClean="0"/>
              <a:t>MELBOURNE | SYDNEY | BRISBANE | CANBERRA | PERTH</a:t>
            </a:r>
            <a:endParaRPr lang="en-AU" dirty="0"/>
          </a:p>
        </p:txBody>
      </p:sp>
      <p:sp>
        <p:nvSpPr>
          <p:cNvPr id="5" name="Slide Number Placeholder 4"/>
          <p:cNvSpPr>
            <a:spLocks noGrp="1"/>
          </p:cNvSpPr>
          <p:nvPr>
            <p:ph type="sldNum" sz="quarter" idx="4"/>
          </p:nvPr>
        </p:nvSpPr>
        <p:spPr/>
        <p:txBody>
          <a:bodyPr/>
          <a:lstStyle/>
          <a:p>
            <a:fld id="{AFF67AA0-A611-4C85-BBDD-E2FF58237F11}" type="slidenum">
              <a:rPr lang="en-AU" smtClean="0"/>
              <a:t>8</a:t>
            </a:fld>
            <a:endParaRPr lang="en-AU"/>
          </a:p>
        </p:txBody>
      </p:sp>
      <p:pic>
        <p:nvPicPr>
          <p:cNvPr id="6" name="Picture 2" descr="http://blog.churchoftherock.ca/wp-content/uploads/2011/09/congressional_campaign_divorce_465005.jpg">
            <a:hlinkClick r:id="rId2"/>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949860" y="2276872"/>
            <a:ext cx="5244279" cy="374441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8368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AU"/>
          </a:p>
        </p:txBody>
      </p:sp>
      <p:sp>
        <p:nvSpPr>
          <p:cNvPr id="3" name="Content Placeholder 2"/>
          <p:cNvSpPr>
            <a:spLocks noGrp="1"/>
          </p:cNvSpPr>
          <p:nvPr>
            <p:ph idx="1"/>
          </p:nvPr>
        </p:nvSpPr>
        <p:spPr>
          <a:xfrm>
            <a:off x="457200" y="1600201"/>
            <a:ext cx="8229600" cy="1252736"/>
          </a:xfrm>
        </p:spPr>
        <p:txBody>
          <a:bodyPr/>
          <a:lstStyle/>
          <a:p>
            <a:pPr marL="0" indent="0" algn="ctr">
              <a:buNone/>
            </a:pPr>
            <a:r>
              <a:rPr lang="en-AU" sz="3600" dirty="0"/>
              <a:t>Most men divorce at the age 40-44, women at the age 35-39</a:t>
            </a:r>
          </a:p>
          <a:p>
            <a:pPr marL="0" indent="0" algn="ctr">
              <a:buNone/>
            </a:pPr>
            <a:endParaRPr lang="en-AU" dirty="0"/>
          </a:p>
        </p:txBody>
      </p:sp>
      <p:sp>
        <p:nvSpPr>
          <p:cNvPr id="4" name="Footer Placeholder 3"/>
          <p:cNvSpPr>
            <a:spLocks noGrp="1"/>
          </p:cNvSpPr>
          <p:nvPr>
            <p:ph type="ftr" sz="quarter" idx="3"/>
          </p:nvPr>
        </p:nvSpPr>
        <p:spPr/>
        <p:txBody>
          <a:bodyPr/>
          <a:lstStyle/>
          <a:p>
            <a:r>
              <a:rPr lang="en-AU" smtClean="0"/>
              <a:t>MELBOURNE | SYDNEY | BRISBANE | CANBERRA | PERTH</a:t>
            </a:r>
            <a:endParaRPr lang="en-AU" dirty="0"/>
          </a:p>
        </p:txBody>
      </p:sp>
      <p:sp>
        <p:nvSpPr>
          <p:cNvPr id="5" name="Slide Number Placeholder 4"/>
          <p:cNvSpPr>
            <a:spLocks noGrp="1"/>
          </p:cNvSpPr>
          <p:nvPr>
            <p:ph type="sldNum" sz="quarter" idx="4"/>
          </p:nvPr>
        </p:nvSpPr>
        <p:spPr/>
        <p:txBody>
          <a:bodyPr/>
          <a:lstStyle/>
          <a:p>
            <a:fld id="{AFF67AA0-A611-4C85-BBDD-E2FF58237F11}" type="slidenum">
              <a:rPr lang="en-AU" smtClean="0"/>
              <a:t>9</a:t>
            </a:fld>
            <a:endParaRPr lang="en-AU"/>
          </a:p>
        </p:txBody>
      </p:sp>
      <p:pic>
        <p:nvPicPr>
          <p:cNvPr id="6" name="irc_mi" descr="divorce-cake-2">
            <a:hlinkClick r:id="rId2"/>
          </p:cNvPr>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297369" y="2943003"/>
            <a:ext cx="4549261" cy="30782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562259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O PowerPoint Template">
  <a:themeElements>
    <a:clrScheme name="MO">
      <a:dk1>
        <a:sysClr val="windowText" lastClr="000000"/>
      </a:dk1>
      <a:lt1>
        <a:sysClr val="window" lastClr="FFFFFF"/>
      </a:lt1>
      <a:dk2>
        <a:srgbClr val="55554A"/>
      </a:dk2>
      <a:lt2>
        <a:srgbClr val="D7DAE1"/>
      </a:lt2>
      <a:accent1>
        <a:srgbClr val="00AEEF"/>
      </a:accent1>
      <a:accent2>
        <a:srgbClr val="6A737B"/>
      </a:accent2>
      <a:accent3>
        <a:srgbClr val="948774"/>
      </a:accent3>
      <a:accent4>
        <a:srgbClr val="7EB8E7"/>
      </a:accent4>
      <a:accent5>
        <a:srgbClr val="38D2CB"/>
      </a:accent5>
      <a:accent6>
        <a:srgbClr val="7F7F7F"/>
      </a:accent6>
      <a:hlink>
        <a:srgbClr val="66AACD"/>
      </a:hlink>
      <a:folHlink>
        <a:srgbClr val="809DB3"/>
      </a:folHlink>
    </a:clrScheme>
    <a:fontScheme name="Custom 1">
      <a:majorFont>
        <a:latin typeface="Arial"/>
        <a:ea typeface=""/>
        <a:cs typeface=""/>
      </a:majorFont>
      <a:minorFont>
        <a:latin typeface="Calibri"/>
        <a:ea typeface=""/>
        <a:cs typeface=""/>
      </a:minorFont>
    </a:fontScheme>
    <a:fmtScheme name="Decatur">
      <a:fillStyleLst>
        <a:solidFill>
          <a:schemeClr val="phClr"/>
        </a:solidFill>
        <a:gradFill rotWithShape="1">
          <a:gsLst>
            <a:gs pos="0">
              <a:schemeClr val="phClr">
                <a:tint val="90000"/>
                <a:satMod val="110000"/>
              </a:schemeClr>
            </a:gs>
            <a:gs pos="47500">
              <a:schemeClr val="phClr">
                <a:tint val="53000"/>
                <a:satMod val="120000"/>
              </a:schemeClr>
            </a:gs>
            <a:gs pos="58500">
              <a:schemeClr val="phClr">
                <a:tint val="53000"/>
                <a:satMod val="120000"/>
              </a:schemeClr>
            </a:gs>
            <a:gs pos="100000">
              <a:schemeClr val="phClr">
                <a:tint val="90000"/>
                <a:satMod val="110000"/>
              </a:schemeClr>
            </a:gs>
          </a:gsLst>
          <a:lin ang="3600000" scaled="1"/>
        </a:gradFill>
        <a:gradFill rotWithShape="1">
          <a:gsLst>
            <a:gs pos="0">
              <a:schemeClr val="phClr">
                <a:shade val="54000"/>
                <a:satMod val="105000"/>
              </a:schemeClr>
            </a:gs>
            <a:gs pos="47500">
              <a:schemeClr val="phClr">
                <a:shade val="88000"/>
                <a:satMod val="105000"/>
              </a:schemeClr>
            </a:gs>
            <a:gs pos="58500">
              <a:schemeClr val="phClr">
                <a:shade val="88000"/>
                <a:satMod val="105000"/>
              </a:schemeClr>
            </a:gs>
            <a:gs pos="100000">
              <a:schemeClr val="phClr">
                <a:shade val="54000"/>
                <a:satMod val="105000"/>
              </a:schemeClr>
            </a:gs>
          </a:gsLst>
          <a:lin ang="3600000" scaled="1"/>
        </a:gradFill>
      </a:fillStyleLst>
      <a:lnStyleLst>
        <a:ln w="10000" cap="flat" cmpd="sng" algn="ctr">
          <a:solidFill>
            <a:schemeClr val="phClr"/>
          </a:solidFill>
          <a:prstDash val="solid"/>
        </a:ln>
        <a:ln w="2825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3600000" algn="r" rotWithShape="0">
              <a:srgbClr val="000000">
                <a:alpha val="30000"/>
              </a:srgbClr>
            </a:outerShdw>
          </a:effectLst>
        </a:effectStyle>
        <a:effectStyle>
          <a:effectLst>
            <a:outerShdw blurRad="63500" dist="25400" dir="3600000" algn="r" rotWithShape="0">
              <a:srgbClr val="000000">
                <a:alpha val="36000"/>
              </a:srgbClr>
            </a:outerShdw>
          </a:effectLst>
          <a:scene3d>
            <a:camera prst="orthographicFront">
              <a:rot lat="0" lon="0" rev="0"/>
            </a:camera>
            <a:lightRig rig="harsh" dir="tl">
              <a:rot lat="0" lon="0" rev="9000000"/>
            </a:lightRig>
          </a:scene3d>
          <a:sp3d prstMaterial="flat">
            <a:bevelT w="38100" h="50800" prst="softRound"/>
          </a:sp3d>
        </a:effectStyle>
        <a:effectStyle>
          <a:effectLst>
            <a:outerShdw blurRad="76200" dist="38100" dir="3600000" algn="r" rotWithShape="0">
              <a:srgbClr val="000000">
                <a:alpha val="60000"/>
              </a:srgbClr>
            </a:outerShdw>
          </a:effectLst>
          <a:scene3d>
            <a:camera prst="orthographicFront">
              <a:rot lat="0" lon="0" rev="0"/>
            </a:camera>
            <a:lightRig rig="harsh" dir="tl">
              <a:rot lat="0" lon="0" rev="9000000"/>
            </a:lightRig>
          </a:scene3d>
          <a:sp3d contourW="44450" prstMaterial="flat">
            <a:bevelT w="38100" h="50800" prst="softRound"/>
            <a:contourClr>
              <a:schemeClr val="phClr">
                <a:tint val="5"/>
                <a:satMod val="130000"/>
              </a:schemeClr>
            </a:contourClr>
          </a:sp3d>
        </a:effectStyle>
      </a:effectStyleLst>
      <a:bgFillStyleLst>
        <a:solidFill>
          <a:schemeClr val="phClr"/>
        </a:solidFill>
        <a:gradFill rotWithShape="1">
          <a:gsLst>
            <a:gs pos="0">
              <a:schemeClr val="phClr">
                <a:tint val="100000"/>
                <a:shade val="52000"/>
                <a:satMod val="105000"/>
              </a:schemeClr>
            </a:gs>
            <a:gs pos="47500">
              <a:schemeClr val="phClr">
                <a:tint val="90000"/>
                <a:shade val="89000"/>
                <a:satMod val="105000"/>
              </a:schemeClr>
            </a:gs>
            <a:gs pos="58500">
              <a:schemeClr val="phClr">
                <a:tint val="85000"/>
                <a:shade val="89000"/>
                <a:satMod val="105000"/>
              </a:schemeClr>
            </a:gs>
            <a:gs pos="100000">
              <a:schemeClr val="phClr">
                <a:tint val="100000"/>
                <a:shade val="52000"/>
                <a:satMod val="105000"/>
              </a:schemeClr>
            </a:gs>
          </a:gsLst>
          <a:lin ang="3600000" scaled="0"/>
        </a:gradFill>
        <a:blipFill rotWithShape="1">
          <a:blip xmlns:r="http://schemas.openxmlformats.org/officeDocument/2006/relationships" r:embed="rId1">
            <a:duotone>
              <a:schemeClr val="phClr">
                <a:tint val="98000"/>
              </a:schemeClr>
              <a:schemeClr val="phClr">
                <a:shade val="85000"/>
                <a:satMod val="120000"/>
              </a:schemeClr>
            </a:duotone>
          </a:blip>
          <a:tile tx="0" ty="0" sx="52000" sy="52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MO PowerPoint Template</Template>
  <TotalTime>10</TotalTime>
  <Words>347</Words>
  <Application>Microsoft Office PowerPoint</Application>
  <PresentationFormat>On-screen Show (4:3)</PresentationFormat>
  <Paragraphs>54</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MO PowerPoint Template</vt:lpstr>
      <vt:lpstr>School Law</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Contact Us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School Law</dc:title>
  <dc:creator>Annie Nelson</dc:creator>
  <cp:lastModifiedBy>Mills Oakley Lawyers</cp:lastModifiedBy>
  <cp:revision>2</cp:revision>
  <dcterms:created xsi:type="dcterms:W3CDTF">2016-05-18T07:04:41Z</dcterms:created>
  <dcterms:modified xsi:type="dcterms:W3CDTF">2016-05-18T07:33:10Z</dcterms:modified>
</cp:coreProperties>
</file>